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3" r:id="rId2"/>
    <p:sldId id="264" r:id="rId3"/>
    <p:sldId id="257" r:id="rId4"/>
    <p:sldId id="258" r:id="rId5"/>
    <p:sldId id="260" r:id="rId6"/>
    <p:sldId id="261" r:id="rId7"/>
    <p:sldId id="262" r:id="rId8"/>
    <p:sldId id="259" r:id="rId9"/>
  </p:sldIdLst>
  <p:sldSz cx="11542713" cy="6492875"/>
  <p:notesSz cx="6858000" cy="9144000"/>
  <p:defaultTextStyle>
    <a:defPPr>
      <a:defRPr lang="en-US"/>
    </a:defPPr>
    <a:lvl1pPr marL="0" algn="l" defTabSz="883036" rtl="0" eaLnBrk="1" latinLnBrk="0" hangingPunct="1">
      <a:defRPr sz="1738" kern="1200">
        <a:solidFill>
          <a:schemeClr val="tx1"/>
        </a:solidFill>
        <a:latin typeface="+mn-lt"/>
        <a:ea typeface="+mn-ea"/>
        <a:cs typeface="+mn-cs"/>
      </a:defRPr>
    </a:lvl1pPr>
    <a:lvl2pPr marL="441518" algn="l" defTabSz="883036" rtl="0" eaLnBrk="1" latinLnBrk="0" hangingPunct="1">
      <a:defRPr sz="1738" kern="1200">
        <a:solidFill>
          <a:schemeClr val="tx1"/>
        </a:solidFill>
        <a:latin typeface="+mn-lt"/>
        <a:ea typeface="+mn-ea"/>
        <a:cs typeface="+mn-cs"/>
      </a:defRPr>
    </a:lvl2pPr>
    <a:lvl3pPr marL="883036" algn="l" defTabSz="883036" rtl="0" eaLnBrk="1" latinLnBrk="0" hangingPunct="1">
      <a:defRPr sz="1738" kern="1200">
        <a:solidFill>
          <a:schemeClr val="tx1"/>
        </a:solidFill>
        <a:latin typeface="+mn-lt"/>
        <a:ea typeface="+mn-ea"/>
        <a:cs typeface="+mn-cs"/>
      </a:defRPr>
    </a:lvl3pPr>
    <a:lvl4pPr marL="1324554" algn="l" defTabSz="883036" rtl="0" eaLnBrk="1" latinLnBrk="0" hangingPunct="1">
      <a:defRPr sz="1738" kern="1200">
        <a:solidFill>
          <a:schemeClr val="tx1"/>
        </a:solidFill>
        <a:latin typeface="+mn-lt"/>
        <a:ea typeface="+mn-ea"/>
        <a:cs typeface="+mn-cs"/>
      </a:defRPr>
    </a:lvl4pPr>
    <a:lvl5pPr marL="1766072" algn="l" defTabSz="883036" rtl="0" eaLnBrk="1" latinLnBrk="0" hangingPunct="1">
      <a:defRPr sz="1738" kern="1200">
        <a:solidFill>
          <a:schemeClr val="tx1"/>
        </a:solidFill>
        <a:latin typeface="+mn-lt"/>
        <a:ea typeface="+mn-ea"/>
        <a:cs typeface="+mn-cs"/>
      </a:defRPr>
    </a:lvl5pPr>
    <a:lvl6pPr marL="2207590" algn="l" defTabSz="883036" rtl="0" eaLnBrk="1" latinLnBrk="0" hangingPunct="1">
      <a:defRPr sz="1738" kern="1200">
        <a:solidFill>
          <a:schemeClr val="tx1"/>
        </a:solidFill>
        <a:latin typeface="+mn-lt"/>
        <a:ea typeface="+mn-ea"/>
        <a:cs typeface="+mn-cs"/>
      </a:defRPr>
    </a:lvl6pPr>
    <a:lvl7pPr marL="2649108" algn="l" defTabSz="883036" rtl="0" eaLnBrk="1" latinLnBrk="0" hangingPunct="1">
      <a:defRPr sz="1738" kern="1200">
        <a:solidFill>
          <a:schemeClr val="tx1"/>
        </a:solidFill>
        <a:latin typeface="+mn-lt"/>
        <a:ea typeface="+mn-ea"/>
        <a:cs typeface="+mn-cs"/>
      </a:defRPr>
    </a:lvl7pPr>
    <a:lvl8pPr marL="3090626" algn="l" defTabSz="883036" rtl="0" eaLnBrk="1" latinLnBrk="0" hangingPunct="1">
      <a:defRPr sz="1738" kern="1200">
        <a:solidFill>
          <a:schemeClr val="tx1"/>
        </a:solidFill>
        <a:latin typeface="+mn-lt"/>
        <a:ea typeface="+mn-ea"/>
        <a:cs typeface="+mn-cs"/>
      </a:defRPr>
    </a:lvl8pPr>
    <a:lvl9pPr marL="3532144" algn="l" defTabSz="883036" rtl="0" eaLnBrk="1" latinLnBrk="0" hangingPunct="1">
      <a:defRPr sz="173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40" userDrawn="1">
          <p15:clr>
            <a:srgbClr val="A4A3A4"/>
          </p15:clr>
        </p15:guide>
        <p15:guide id="2" pos="324" userDrawn="1">
          <p15:clr>
            <a:srgbClr val="A4A3A4"/>
          </p15:clr>
        </p15:guide>
        <p15:guide id="3" orient="horz" pos="20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3"/>
    <p:restoredTop sz="94694"/>
  </p:normalViewPr>
  <p:slideViewPr>
    <p:cSldViewPr snapToGrid="0" snapToObjects="1">
      <p:cViewPr varScale="1">
        <p:scale>
          <a:sx n="123" d="100"/>
          <a:sy n="123" d="100"/>
        </p:scale>
        <p:origin x="768" y="192"/>
      </p:cViewPr>
      <p:guideLst>
        <p:guide pos="4140"/>
        <p:guide pos="324"/>
        <p:guide orient="horz" pos="20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7D57E1-71F8-0846-BC70-F37C5673E12D}" type="doc">
      <dgm:prSet loTypeId="urn:microsoft.com/office/officeart/2005/8/layout/venn1" loCatId="" qsTypeId="urn:microsoft.com/office/officeart/2005/8/quickstyle/3d3" qsCatId="3D" csTypeId="urn:microsoft.com/office/officeart/2005/8/colors/accent6_1" csCatId="accent6" phldr="1"/>
      <dgm:spPr/>
    </dgm:pt>
    <dgm:pt modelId="{F7EC2C08-CACA-EB45-8D34-1C94742F02F3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Threat</a:t>
          </a:r>
        </a:p>
      </dgm:t>
    </dgm:pt>
    <dgm:pt modelId="{29C79AEA-2C8F-6F46-A9BB-E10A15C57CAB}" type="parTrans" cxnId="{77A70957-BCF4-6B4F-A899-0414AAE8DFB7}">
      <dgm:prSet/>
      <dgm:spPr/>
      <dgm:t>
        <a:bodyPr/>
        <a:lstStyle/>
        <a:p>
          <a:endParaRPr lang="en-US"/>
        </a:p>
      </dgm:t>
    </dgm:pt>
    <dgm:pt modelId="{E2AEFC68-BC1A-6C4F-B519-ED8D34A846DE}" type="sibTrans" cxnId="{77A70957-BCF4-6B4F-A899-0414AAE8DFB7}">
      <dgm:prSet/>
      <dgm:spPr/>
      <dgm:t>
        <a:bodyPr/>
        <a:lstStyle/>
        <a:p>
          <a:endParaRPr lang="en-US"/>
        </a:p>
      </dgm:t>
    </dgm:pt>
    <dgm:pt modelId="{DD2AD18B-6D73-6344-82EC-54FD5D0D0958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Vulnerability</a:t>
          </a:r>
        </a:p>
      </dgm:t>
    </dgm:pt>
    <dgm:pt modelId="{65B3C056-64F8-6F4C-8ECA-63A278DA2DB8}" type="parTrans" cxnId="{FF2169BE-5E6D-C445-82E0-07031E015C8E}">
      <dgm:prSet/>
      <dgm:spPr/>
      <dgm:t>
        <a:bodyPr/>
        <a:lstStyle/>
        <a:p>
          <a:endParaRPr lang="en-US"/>
        </a:p>
      </dgm:t>
    </dgm:pt>
    <dgm:pt modelId="{28008394-DA0E-BF4E-B08A-8A64E23B0C57}" type="sibTrans" cxnId="{FF2169BE-5E6D-C445-82E0-07031E015C8E}">
      <dgm:prSet/>
      <dgm:spPr/>
      <dgm:t>
        <a:bodyPr/>
        <a:lstStyle/>
        <a:p>
          <a:endParaRPr lang="en-US"/>
        </a:p>
      </dgm:t>
    </dgm:pt>
    <dgm:pt modelId="{10C792CF-1586-2046-8C8A-782A6A3496B3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Asset</a:t>
          </a:r>
        </a:p>
      </dgm:t>
    </dgm:pt>
    <dgm:pt modelId="{244E6631-8E55-8240-81C0-33C462129B61}" type="sibTrans" cxnId="{BEC613AD-87C8-6642-AF78-E9C23B727A7D}">
      <dgm:prSet/>
      <dgm:spPr/>
      <dgm:t>
        <a:bodyPr/>
        <a:lstStyle/>
        <a:p>
          <a:endParaRPr lang="en-US"/>
        </a:p>
      </dgm:t>
    </dgm:pt>
    <dgm:pt modelId="{47C35DE4-76A9-EA46-8051-29865CDB8C4E}" type="parTrans" cxnId="{BEC613AD-87C8-6642-AF78-E9C23B727A7D}">
      <dgm:prSet/>
      <dgm:spPr/>
      <dgm:t>
        <a:bodyPr/>
        <a:lstStyle/>
        <a:p>
          <a:endParaRPr lang="en-US"/>
        </a:p>
      </dgm:t>
    </dgm:pt>
    <dgm:pt modelId="{78A0F8F5-EA61-1242-88F9-87BC0211A055}" type="pres">
      <dgm:prSet presAssocID="{807D57E1-71F8-0846-BC70-F37C5673E12D}" presName="compositeShape" presStyleCnt="0">
        <dgm:presLayoutVars>
          <dgm:chMax val="7"/>
          <dgm:dir/>
          <dgm:resizeHandles val="exact"/>
        </dgm:presLayoutVars>
      </dgm:prSet>
      <dgm:spPr/>
    </dgm:pt>
    <dgm:pt modelId="{A4913BD4-3B10-3D43-B78C-5C71DFAA6D37}" type="pres">
      <dgm:prSet presAssocID="{F7EC2C08-CACA-EB45-8D34-1C94742F02F3}" presName="circ1" presStyleLbl="vennNode1" presStyleIdx="0" presStyleCnt="3"/>
      <dgm:spPr/>
    </dgm:pt>
    <dgm:pt modelId="{0A507C22-E020-2945-AB61-86ABC73549A5}" type="pres">
      <dgm:prSet presAssocID="{F7EC2C08-CACA-EB45-8D34-1C94742F02F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96820E1-B79F-2442-B2F6-CD17D4C60276}" type="pres">
      <dgm:prSet presAssocID="{10C792CF-1586-2046-8C8A-782A6A3496B3}" presName="circ2" presStyleLbl="vennNode1" presStyleIdx="1" presStyleCnt="3"/>
      <dgm:spPr/>
    </dgm:pt>
    <dgm:pt modelId="{7EE50764-21D1-7D46-A9AA-07AEED0F4A4F}" type="pres">
      <dgm:prSet presAssocID="{10C792CF-1586-2046-8C8A-782A6A3496B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88464A1-0BE6-694D-9EDD-C6993E96AA38}" type="pres">
      <dgm:prSet presAssocID="{DD2AD18B-6D73-6344-82EC-54FD5D0D0958}" presName="circ3" presStyleLbl="vennNode1" presStyleIdx="2" presStyleCnt="3"/>
      <dgm:spPr/>
    </dgm:pt>
    <dgm:pt modelId="{56533627-6547-864F-93B0-6E45922BF827}" type="pres">
      <dgm:prSet presAssocID="{DD2AD18B-6D73-6344-82EC-54FD5D0D095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2AC8300-E087-8345-86EB-7BE8E9F1C08F}" type="presOf" srcId="{10C792CF-1586-2046-8C8A-782A6A3496B3}" destId="{7EE50764-21D1-7D46-A9AA-07AEED0F4A4F}" srcOrd="1" destOrd="0" presId="urn:microsoft.com/office/officeart/2005/8/layout/venn1"/>
    <dgm:cxn modelId="{7BB7E72F-AC63-3E40-AA8F-61CF01BE9E62}" type="presOf" srcId="{F7EC2C08-CACA-EB45-8D34-1C94742F02F3}" destId="{A4913BD4-3B10-3D43-B78C-5C71DFAA6D37}" srcOrd="0" destOrd="0" presId="urn:microsoft.com/office/officeart/2005/8/layout/venn1"/>
    <dgm:cxn modelId="{67193735-0917-6142-8B28-4A2EB8156771}" type="presOf" srcId="{807D57E1-71F8-0846-BC70-F37C5673E12D}" destId="{78A0F8F5-EA61-1242-88F9-87BC0211A055}" srcOrd="0" destOrd="0" presId="urn:microsoft.com/office/officeart/2005/8/layout/venn1"/>
    <dgm:cxn modelId="{6579C83C-363A-4B40-AD47-5DF6DC4645E4}" type="presOf" srcId="{DD2AD18B-6D73-6344-82EC-54FD5D0D0958}" destId="{56533627-6547-864F-93B0-6E45922BF827}" srcOrd="1" destOrd="0" presId="urn:microsoft.com/office/officeart/2005/8/layout/venn1"/>
    <dgm:cxn modelId="{BD9A3848-EAEC-EF4F-9A35-F96A1EFB6322}" type="presOf" srcId="{F7EC2C08-CACA-EB45-8D34-1C94742F02F3}" destId="{0A507C22-E020-2945-AB61-86ABC73549A5}" srcOrd="1" destOrd="0" presId="urn:microsoft.com/office/officeart/2005/8/layout/venn1"/>
    <dgm:cxn modelId="{77A70957-BCF4-6B4F-A899-0414AAE8DFB7}" srcId="{807D57E1-71F8-0846-BC70-F37C5673E12D}" destId="{F7EC2C08-CACA-EB45-8D34-1C94742F02F3}" srcOrd="0" destOrd="0" parTransId="{29C79AEA-2C8F-6F46-A9BB-E10A15C57CAB}" sibTransId="{E2AEFC68-BC1A-6C4F-B519-ED8D34A846DE}"/>
    <dgm:cxn modelId="{C7ED7F8A-A3AE-D04C-99F1-274E178B55FF}" type="presOf" srcId="{10C792CF-1586-2046-8C8A-782A6A3496B3}" destId="{A96820E1-B79F-2442-B2F6-CD17D4C60276}" srcOrd="0" destOrd="0" presId="urn:microsoft.com/office/officeart/2005/8/layout/venn1"/>
    <dgm:cxn modelId="{BEC613AD-87C8-6642-AF78-E9C23B727A7D}" srcId="{807D57E1-71F8-0846-BC70-F37C5673E12D}" destId="{10C792CF-1586-2046-8C8A-782A6A3496B3}" srcOrd="1" destOrd="0" parTransId="{47C35DE4-76A9-EA46-8051-29865CDB8C4E}" sibTransId="{244E6631-8E55-8240-81C0-33C462129B61}"/>
    <dgm:cxn modelId="{FF2169BE-5E6D-C445-82E0-07031E015C8E}" srcId="{807D57E1-71F8-0846-BC70-F37C5673E12D}" destId="{DD2AD18B-6D73-6344-82EC-54FD5D0D0958}" srcOrd="2" destOrd="0" parTransId="{65B3C056-64F8-6F4C-8ECA-63A278DA2DB8}" sibTransId="{28008394-DA0E-BF4E-B08A-8A64E23B0C57}"/>
    <dgm:cxn modelId="{C642D5D4-689F-4C43-81F7-E8BE8C225D01}" type="presOf" srcId="{DD2AD18B-6D73-6344-82EC-54FD5D0D0958}" destId="{788464A1-0BE6-694D-9EDD-C6993E96AA38}" srcOrd="0" destOrd="0" presId="urn:microsoft.com/office/officeart/2005/8/layout/venn1"/>
    <dgm:cxn modelId="{F81CD2F7-D06E-A041-A9BE-122043947B07}" type="presParOf" srcId="{78A0F8F5-EA61-1242-88F9-87BC0211A055}" destId="{A4913BD4-3B10-3D43-B78C-5C71DFAA6D37}" srcOrd="0" destOrd="0" presId="urn:microsoft.com/office/officeart/2005/8/layout/venn1"/>
    <dgm:cxn modelId="{EFABDC68-5F85-1B4D-82B1-2DA7E738C49A}" type="presParOf" srcId="{78A0F8F5-EA61-1242-88F9-87BC0211A055}" destId="{0A507C22-E020-2945-AB61-86ABC73549A5}" srcOrd="1" destOrd="0" presId="urn:microsoft.com/office/officeart/2005/8/layout/venn1"/>
    <dgm:cxn modelId="{5AB622ED-625A-064F-AFAC-0004A03246D7}" type="presParOf" srcId="{78A0F8F5-EA61-1242-88F9-87BC0211A055}" destId="{A96820E1-B79F-2442-B2F6-CD17D4C60276}" srcOrd="2" destOrd="0" presId="urn:microsoft.com/office/officeart/2005/8/layout/venn1"/>
    <dgm:cxn modelId="{2DD2B376-C2E7-E845-A6CA-EFB1CCDF719C}" type="presParOf" srcId="{78A0F8F5-EA61-1242-88F9-87BC0211A055}" destId="{7EE50764-21D1-7D46-A9AA-07AEED0F4A4F}" srcOrd="3" destOrd="0" presId="urn:microsoft.com/office/officeart/2005/8/layout/venn1"/>
    <dgm:cxn modelId="{F5F10DAA-9EC0-9D44-A4FF-684ECFD1AA96}" type="presParOf" srcId="{78A0F8F5-EA61-1242-88F9-87BC0211A055}" destId="{788464A1-0BE6-694D-9EDD-C6993E96AA38}" srcOrd="4" destOrd="0" presId="urn:microsoft.com/office/officeart/2005/8/layout/venn1"/>
    <dgm:cxn modelId="{97A7D9E8-1F2D-E74C-88E6-D341770854C3}" type="presParOf" srcId="{78A0F8F5-EA61-1242-88F9-87BC0211A055}" destId="{56533627-6547-864F-93B0-6E45922BF827}" srcOrd="5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BC1970-DC52-6C47-935C-FB4E0C304E20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F83ABB-A26E-8D41-AB33-74997136D825}">
      <dgm:prSet phldrT="[Text]" custT="1"/>
      <dgm:spPr>
        <a:solidFill>
          <a:srgbClr val="0070C0"/>
        </a:solidFill>
        <a:ln w="38100">
          <a:noFill/>
        </a:ln>
      </dgm:spPr>
      <dgm:t>
        <a:bodyPr/>
        <a:lstStyle/>
        <a:p>
          <a:r>
            <a:rPr lang="en-US" sz="33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Client Life Cycle</a:t>
          </a:r>
        </a:p>
      </dgm:t>
    </dgm:pt>
    <dgm:pt modelId="{71B399DA-03F8-874C-9AF4-DE93201777A4}" type="parTrans" cxnId="{D5C08152-35BC-754C-B9F3-C5D0BD4C5895}">
      <dgm:prSet/>
      <dgm:spPr/>
      <dgm:t>
        <a:bodyPr/>
        <a:lstStyle/>
        <a:p>
          <a:endParaRPr lang="en-US"/>
        </a:p>
      </dgm:t>
    </dgm:pt>
    <dgm:pt modelId="{9F9DBD62-21E1-704E-A4D3-C351D001FEB8}" type="sibTrans" cxnId="{D5C08152-35BC-754C-B9F3-C5D0BD4C5895}">
      <dgm:prSet/>
      <dgm:spPr/>
      <dgm:t>
        <a:bodyPr/>
        <a:lstStyle/>
        <a:p>
          <a:endParaRPr lang="en-US"/>
        </a:p>
      </dgm:t>
    </dgm:pt>
    <dgm:pt modelId="{DC5F9046-9E10-9A41-8B65-D60AF5603308}">
      <dgm:prSet phldrT="[Text]" custT="1"/>
      <dgm:spPr>
        <a:solidFill>
          <a:srgbClr val="00B0F0"/>
        </a:solidFill>
        <a:ln w="38100">
          <a:noFill/>
        </a:ln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Working but with no savings/</a:t>
          </a:r>
          <a:b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assets</a:t>
          </a:r>
        </a:p>
      </dgm:t>
    </dgm:pt>
    <dgm:pt modelId="{72792BFD-FD5F-2446-9378-FDFE89CCD5C4}" type="parTrans" cxnId="{A38E009A-D191-C542-9D95-42D48F6CB599}">
      <dgm:prSet/>
      <dgm:spPr/>
      <dgm:t>
        <a:bodyPr/>
        <a:lstStyle/>
        <a:p>
          <a:endParaRPr lang="en-US"/>
        </a:p>
      </dgm:t>
    </dgm:pt>
    <dgm:pt modelId="{F2718F9E-65E7-374D-BC21-F397A8E158DD}" type="sibTrans" cxnId="{A38E009A-D191-C542-9D95-42D48F6CB599}">
      <dgm:prSet/>
      <dgm:spPr/>
      <dgm:t>
        <a:bodyPr/>
        <a:lstStyle/>
        <a:p>
          <a:endParaRPr lang="en-US"/>
        </a:p>
      </dgm:t>
    </dgm:pt>
    <dgm:pt modelId="{F8A39137-46BD-3E4E-823F-4B0CD0A4190C}">
      <dgm:prSet phldrT="[Text]" custT="1"/>
      <dgm:spPr>
        <a:solidFill>
          <a:srgbClr val="00B0F0"/>
        </a:solidFill>
        <a:ln w="38100">
          <a:noFill/>
        </a:ln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Working &amp; Acquiring Assets</a:t>
          </a:r>
        </a:p>
      </dgm:t>
    </dgm:pt>
    <dgm:pt modelId="{FC31F398-9C8F-9E4B-91BE-A30EB152C2F1}" type="parTrans" cxnId="{20783C69-A75F-6942-A061-929C92FF58ED}">
      <dgm:prSet/>
      <dgm:spPr/>
      <dgm:t>
        <a:bodyPr/>
        <a:lstStyle/>
        <a:p>
          <a:endParaRPr lang="en-US"/>
        </a:p>
      </dgm:t>
    </dgm:pt>
    <dgm:pt modelId="{F46A9CB2-F3C4-E343-9C79-F50E42FA87DF}" type="sibTrans" cxnId="{20783C69-A75F-6942-A061-929C92FF58ED}">
      <dgm:prSet/>
      <dgm:spPr/>
      <dgm:t>
        <a:bodyPr/>
        <a:lstStyle/>
        <a:p>
          <a:endParaRPr lang="en-US"/>
        </a:p>
      </dgm:t>
    </dgm:pt>
    <dgm:pt modelId="{4A96DF45-EFC5-F04B-B651-5D40CD86F8B2}">
      <dgm:prSet phldrT="[Text]" custT="1"/>
      <dgm:spPr>
        <a:solidFill>
          <a:srgbClr val="00B0F0"/>
        </a:solidFill>
        <a:ln w="38100">
          <a:noFill/>
        </a:ln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Working with assets &amp; Retirement on Horizon</a:t>
          </a:r>
        </a:p>
      </dgm:t>
    </dgm:pt>
    <dgm:pt modelId="{AA18FE11-13DE-6648-8750-8041FA3984E7}" type="parTrans" cxnId="{28FA1B0C-18E0-1648-B96A-69082EE1EE43}">
      <dgm:prSet/>
      <dgm:spPr/>
      <dgm:t>
        <a:bodyPr/>
        <a:lstStyle/>
        <a:p>
          <a:endParaRPr lang="en-US"/>
        </a:p>
      </dgm:t>
    </dgm:pt>
    <dgm:pt modelId="{B97B1527-86F5-AE42-BEEA-F5952CA350CF}" type="sibTrans" cxnId="{28FA1B0C-18E0-1648-B96A-69082EE1EE43}">
      <dgm:prSet/>
      <dgm:spPr/>
      <dgm:t>
        <a:bodyPr/>
        <a:lstStyle/>
        <a:p>
          <a:endParaRPr lang="en-US"/>
        </a:p>
      </dgm:t>
    </dgm:pt>
    <dgm:pt modelId="{3BF80299-2AC8-3A40-8008-1C7AA4AEE7A6}">
      <dgm:prSet phldrT="[Text]" custT="1"/>
      <dgm:spPr>
        <a:solidFill>
          <a:srgbClr val="00B0F0"/>
        </a:solidFill>
        <a:ln w="38100">
          <a:noFill/>
        </a:ln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Retired</a:t>
          </a:r>
        </a:p>
      </dgm:t>
    </dgm:pt>
    <dgm:pt modelId="{84A48CA3-90BC-724D-96A5-85D079094646}" type="sibTrans" cxnId="{2BFAB184-A2C8-7046-8F82-9C4ABB39D85D}">
      <dgm:prSet/>
      <dgm:spPr/>
      <dgm:t>
        <a:bodyPr/>
        <a:lstStyle/>
        <a:p>
          <a:endParaRPr lang="en-US"/>
        </a:p>
      </dgm:t>
    </dgm:pt>
    <dgm:pt modelId="{1B57DC7B-E7D3-9543-8CF5-E91840DF2788}" type="parTrans" cxnId="{2BFAB184-A2C8-7046-8F82-9C4ABB39D85D}">
      <dgm:prSet/>
      <dgm:spPr/>
      <dgm:t>
        <a:bodyPr/>
        <a:lstStyle/>
        <a:p>
          <a:endParaRPr lang="en-US"/>
        </a:p>
      </dgm:t>
    </dgm:pt>
    <dgm:pt modelId="{2665D567-0D64-6441-8C40-5C7FCBA1AB55}" type="pres">
      <dgm:prSet presAssocID="{E6BC1970-DC52-6C47-935C-FB4E0C304E20}" presName="composite" presStyleCnt="0">
        <dgm:presLayoutVars>
          <dgm:chMax val="1"/>
          <dgm:dir/>
          <dgm:resizeHandles val="exact"/>
        </dgm:presLayoutVars>
      </dgm:prSet>
      <dgm:spPr/>
    </dgm:pt>
    <dgm:pt modelId="{91E5B3A8-8BC6-DF4A-BCA3-92FF5DBA7FAE}" type="pres">
      <dgm:prSet presAssocID="{E6BC1970-DC52-6C47-935C-FB4E0C304E20}" presName="radial" presStyleCnt="0">
        <dgm:presLayoutVars>
          <dgm:animLvl val="ctr"/>
        </dgm:presLayoutVars>
      </dgm:prSet>
      <dgm:spPr/>
    </dgm:pt>
    <dgm:pt modelId="{86B433E9-EAD2-9A43-85FC-4E5A87717D49}" type="pres">
      <dgm:prSet presAssocID="{83F83ABB-A26E-8D41-AB33-74997136D825}" presName="centerShape" presStyleLbl="vennNode1" presStyleIdx="0" presStyleCnt="5" custScaleX="90818" custScaleY="87614" custLinFactNeighborX="20052" custLinFactNeighborY="-15783"/>
      <dgm:spPr/>
    </dgm:pt>
    <dgm:pt modelId="{AD491883-6CBD-3241-BD1E-CD6EFA975C6D}" type="pres">
      <dgm:prSet presAssocID="{3BF80299-2AC8-3A40-8008-1C7AA4AEE7A6}" presName="node" presStyleLbl="vennNode1" presStyleIdx="1" presStyleCnt="5" custScaleX="120641" custScaleY="118299" custRadScaleRad="95131" custRadScaleInc="-37148">
        <dgm:presLayoutVars>
          <dgm:bulletEnabled val="1"/>
        </dgm:presLayoutVars>
      </dgm:prSet>
      <dgm:spPr/>
    </dgm:pt>
    <dgm:pt modelId="{A98C156F-F7D4-434C-83EA-2D2039F9B175}" type="pres">
      <dgm:prSet presAssocID="{DC5F9046-9E10-9A41-8B65-D60AF5603308}" presName="node" presStyleLbl="vennNode1" presStyleIdx="2" presStyleCnt="5" custScaleX="122916" custScaleY="125042" custRadScaleRad="157952" custRadScaleInc="-33626">
        <dgm:presLayoutVars>
          <dgm:bulletEnabled val="1"/>
        </dgm:presLayoutVars>
      </dgm:prSet>
      <dgm:spPr/>
    </dgm:pt>
    <dgm:pt modelId="{1DFD1327-DBA7-7148-94E0-AB977542B3E6}" type="pres">
      <dgm:prSet presAssocID="{F8A39137-46BD-3E4E-823F-4B0CD0A4190C}" presName="node" presStyleLbl="vennNode1" presStyleIdx="3" presStyleCnt="5" custScaleX="132865" custScaleY="131629" custRadScaleRad="140066" custRadScaleInc="-89250">
        <dgm:presLayoutVars>
          <dgm:bulletEnabled val="1"/>
        </dgm:presLayoutVars>
      </dgm:prSet>
      <dgm:spPr/>
    </dgm:pt>
    <dgm:pt modelId="{8BF8CB33-98C6-9C4C-9371-215CE832E5C4}" type="pres">
      <dgm:prSet presAssocID="{4A96DF45-EFC5-F04B-B651-5D40CD86F8B2}" presName="node" presStyleLbl="vennNode1" presStyleIdx="4" presStyleCnt="5" custScaleX="127877" custScaleY="131915" custRadScaleRad="60295" custRadScaleInc="-32914">
        <dgm:presLayoutVars>
          <dgm:bulletEnabled val="1"/>
        </dgm:presLayoutVars>
      </dgm:prSet>
      <dgm:spPr/>
    </dgm:pt>
  </dgm:ptLst>
  <dgm:cxnLst>
    <dgm:cxn modelId="{6310FC09-30BA-0B46-9EBF-9A485FB2EA40}" type="presOf" srcId="{F8A39137-46BD-3E4E-823F-4B0CD0A4190C}" destId="{1DFD1327-DBA7-7148-94E0-AB977542B3E6}" srcOrd="0" destOrd="0" presId="urn:microsoft.com/office/officeart/2005/8/layout/radial3"/>
    <dgm:cxn modelId="{28FA1B0C-18E0-1648-B96A-69082EE1EE43}" srcId="{83F83ABB-A26E-8D41-AB33-74997136D825}" destId="{4A96DF45-EFC5-F04B-B651-5D40CD86F8B2}" srcOrd="3" destOrd="0" parTransId="{AA18FE11-13DE-6648-8750-8041FA3984E7}" sibTransId="{B97B1527-86F5-AE42-BEEA-F5952CA350CF}"/>
    <dgm:cxn modelId="{084DA235-D32E-F344-8732-882CE6BB6F14}" type="presOf" srcId="{DC5F9046-9E10-9A41-8B65-D60AF5603308}" destId="{A98C156F-F7D4-434C-83EA-2D2039F9B175}" srcOrd="0" destOrd="0" presId="urn:microsoft.com/office/officeart/2005/8/layout/radial3"/>
    <dgm:cxn modelId="{85CD1C51-CDEE-F644-8CC9-4A2F3912126E}" type="presOf" srcId="{4A96DF45-EFC5-F04B-B651-5D40CD86F8B2}" destId="{8BF8CB33-98C6-9C4C-9371-215CE832E5C4}" srcOrd="0" destOrd="0" presId="urn:microsoft.com/office/officeart/2005/8/layout/radial3"/>
    <dgm:cxn modelId="{D5C08152-35BC-754C-B9F3-C5D0BD4C5895}" srcId="{E6BC1970-DC52-6C47-935C-FB4E0C304E20}" destId="{83F83ABB-A26E-8D41-AB33-74997136D825}" srcOrd="0" destOrd="0" parTransId="{71B399DA-03F8-874C-9AF4-DE93201777A4}" sibTransId="{9F9DBD62-21E1-704E-A4D3-C351D001FEB8}"/>
    <dgm:cxn modelId="{A52D875F-8A8C-D345-8F41-5E78B5E56624}" type="presOf" srcId="{E6BC1970-DC52-6C47-935C-FB4E0C304E20}" destId="{2665D567-0D64-6441-8C40-5C7FCBA1AB55}" srcOrd="0" destOrd="0" presId="urn:microsoft.com/office/officeart/2005/8/layout/radial3"/>
    <dgm:cxn modelId="{20783C69-A75F-6942-A061-929C92FF58ED}" srcId="{83F83ABB-A26E-8D41-AB33-74997136D825}" destId="{F8A39137-46BD-3E4E-823F-4B0CD0A4190C}" srcOrd="2" destOrd="0" parTransId="{FC31F398-9C8F-9E4B-91BE-A30EB152C2F1}" sibTransId="{F46A9CB2-F3C4-E343-9C79-F50E42FA87DF}"/>
    <dgm:cxn modelId="{ACACCE75-5FF3-9D40-B8C4-AAC141A5DD19}" type="presOf" srcId="{3BF80299-2AC8-3A40-8008-1C7AA4AEE7A6}" destId="{AD491883-6CBD-3241-BD1E-CD6EFA975C6D}" srcOrd="0" destOrd="0" presId="urn:microsoft.com/office/officeart/2005/8/layout/radial3"/>
    <dgm:cxn modelId="{2BFAB184-A2C8-7046-8F82-9C4ABB39D85D}" srcId="{83F83ABB-A26E-8D41-AB33-74997136D825}" destId="{3BF80299-2AC8-3A40-8008-1C7AA4AEE7A6}" srcOrd="0" destOrd="0" parTransId="{1B57DC7B-E7D3-9543-8CF5-E91840DF2788}" sibTransId="{84A48CA3-90BC-724D-96A5-85D079094646}"/>
    <dgm:cxn modelId="{A38E009A-D191-C542-9D95-42D48F6CB599}" srcId="{83F83ABB-A26E-8D41-AB33-74997136D825}" destId="{DC5F9046-9E10-9A41-8B65-D60AF5603308}" srcOrd="1" destOrd="0" parTransId="{72792BFD-FD5F-2446-9378-FDFE89CCD5C4}" sibTransId="{F2718F9E-65E7-374D-BC21-F397A8E158DD}"/>
    <dgm:cxn modelId="{8B2818CA-7806-BA49-8176-21DDD02B022D}" type="presOf" srcId="{83F83ABB-A26E-8D41-AB33-74997136D825}" destId="{86B433E9-EAD2-9A43-85FC-4E5A87717D49}" srcOrd="0" destOrd="0" presId="urn:microsoft.com/office/officeart/2005/8/layout/radial3"/>
    <dgm:cxn modelId="{A49C94BD-1803-A544-83AD-0806ABFC34BD}" type="presParOf" srcId="{2665D567-0D64-6441-8C40-5C7FCBA1AB55}" destId="{91E5B3A8-8BC6-DF4A-BCA3-92FF5DBA7FAE}" srcOrd="0" destOrd="0" presId="urn:microsoft.com/office/officeart/2005/8/layout/radial3"/>
    <dgm:cxn modelId="{6E7CD13E-04D4-A34C-A544-FCA61B4D0CAE}" type="presParOf" srcId="{91E5B3A8-8BC6-DF4A-BCA3-92FF5DBA7FAE}" destId="{86B433E9-EAD2-9A43-85FC-4E5A87717D49}" srcOrd="0" destOrd="0" presId="urn:microsoft.com/office/officeart/2005/8/layout/radial3"/>
    <dgm:cxn modelId="{047AD96D-93C5-634F-A65C-157EE5C21204}" type="presParOf" srcId="{91E5B3A8-8BC6-DF4A-BCA3-92FF5DBA7FAE}" destId="{AD491883-6CBD-3241-BD1E-CD6EFA975C6D}" srcOrd="1" destOrd="0" presId="urn:microsoft.com/office/officeart/2005/8/layout/radial3"/>
    <dgm:cxn modelId="{604D7E7B-490E-1549-9C44-59BE0ECB1542}" type="presParOf" srcId="{91E5B3A8-8BC6-DF4A-BCA3-92FF5DBA7FAE}" destId="{A98C156F-F7D4-434C-83EA-2D2039F9B175}" srcOrd="2" destOrd="0" presId="urn:microsoft.com/office/officeart/2005/8/layout/radial3"/>
    <dgm:cxn modelId="{189B3293-F745-7B4C-B2EC-B626A746055C}" type="presParOf" srcId="{91E5B3A8-8BC6-DF4A-BCA3-92FF5DBA7FAE}" destId="{1DFD1327-DBA7-7148-94E0-AB977542B3E6}" srcOrd="3" destOrd="0" presId="urn:microsoft.com/office/officeart/2005/8/layout/radial3"/>
    <dgm:cxn modelId="{F4E7AA36-2D56-1E4B-B896-91B1ED14C2B6}" type="presParOf" srcId="{91E5B3A8-8BC6-DF4A-BCA3-92FF5DBA7FAE}" destId="{8BF8CB33-98C6-9C4C-9371-215CE832E5C4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22E222-F8F6-344B-BA6F-E020F43BA048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6FB33B-2858-544C-B14E-5E125962F078}">
      <dgm:prSet phldrT="[Text]" custT="1"/>
      <dgm:spPr>
        <a:solidFill>
          <a:srgbClr val="0070C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  <a:p>
          <a:r>
            <a: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&amp; Family </a:t>
          </a:r>
        </a:p>
      </dgm:t>
    </dgm:pt>
    <dgm:pt modelId="{B1745926-1FF6-664A-AD4F-3D97A4458BD1}" type="parTrans" cxnId="{4E72E651-6B37-DE4F-938F-FEBB1A6766B2}">
      <dgm:prSet/>
      <dgm:spPr/>
      <dgm:t>
        <a:bodyPr/>
        <a:lstStyle/>
        <a:p>
          <a:endParaRPr lang="en-US"/>
        </a:p>
      </dgm:t>
    </dgm:pt>
    <dgm:pt modelId="{5C42ADD8-19CB-FB41-8E0E-A1A9694E0BE9}" type="sibTrans" cxnId="{4E72E651-6B37-DE4F-938F-FEBB1A6766B2}">
      <dgm:prSet/>
      <dgm:spPr/>
      <dgm:t>
        <a:bodyPr/>
        <a:lstStyle/>
        <a:p>
          <a:endParaRPr lang="en-US"/>
        </a:p>
      </dgm:t>
    </dgm:pt>
    <dgm:pt modelId="{4358B717-C584-3646-8BD2-C256C6D95FE5}">
      <dgm:prSet phldrT="[Text]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Long Term Care </a:t>
          </a:r>
        </a:p>
      </dgm:t>
    </dgm:pt>
    <dgm:pt modelId="{017281CC-1D2C-034E-9E45-69DB1918F33E}" type="parTrans" cxnId="{5A8401E0-0155-4342-A232-099551737955}">
      <dgm:prSet/>
      <dgm:spPr/>
      <dgm:t>
        <a:bodyPr/>
        <a:lstStyle/>
        <a:p>
          <a:endParaRPr lang="en-US"/>
        </a:p>
      </dgm:t>
    </dgm:pt>
    <dgm:pt modelId="{33D4B969-BF8C-7246-BC50-DAA7CCD86CC1}" type="sibTrans" cxnId="{5A8401E0-0155-4342-A232-099551737955}">
      <dgm:prSet/>
      <dgm:spPr/>
      <dgm:t>
        <a:bodyPr/>
        <a:lstStyle/>
        <a:p>
          <a:endParaRPr lang="en-US"/>
        </a:p>
      </dgm:t>
    </dgm:pt>
    <dgm:pt modelId="{DB2B1D92-4F0A-C142-9856-35D2FBA65976}">
      <dgm:prSet phldrT="[Text]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Live too Long </a:t>
          </a:r>
        </a:p>
      </dgm:t>
    </dgm:pt>
    <dgm:pt modelId="{44A89FB3-B580-E945-82E0-3692BE401EF9}" type="parTrans" cxnId="{F38AFB80-E0A2-F14C-8A97-A63687E743B7}">
      <dgm:prSet/>
      <dgm:spPr/>
      <dgm:t>
        <a:bodyPr/>
        <a:lstStyle/>
        <a:p>
          <a:endParaRPr lang="en-US"/>
        </a:p>
      </dgm:t>
    </dgm:pt>
    <dgm:pt modelId="{4BCD18CC-5E52-6943-AE13-FBB9A9C8D7F6}" type="sibTrans" cxnId="{F38AFB80-E0A2-F14C-8A97-A63687E743B7}">
      <dgm:prSet/>
      <dgm:spPr/>
      <dgm:t>
        <a:bodyPr/>
        <a:lstStyle/>
        <a:p>
          <a:endParaRPr lang="en-US"/>
        </a:p>
      </dgm:t>
    </dgm:pt>
    <dgm:pt modelId="{8CA4BD37-9C40-A64B-AC44-856E70DD3748}">
      <dgm:prSet phldrT="[Text]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Job loss</a:t>
          </a:r>
        </a:p>
      </dgm:t>
    </dgm:pt>
    <dgm:pt modelId="{8ABB56C7-77F0-1C4D-9ECC-AEF614C299C0}" type="parTrans" cxnId="{B955A796-04CD-D642-9589-93F03D3518D3}">
      <dgm:prSet/>
      <dgm:spPr/>
      <dgm:t>
        <a:bodyPr/>
        <a:lstStyle/>
        <a:p>
          <a:endParaRPr lang="en-US"/>
        </a:p>
      </dgm:t>
    </dgm:pt>
    <dgm:pt modelId="{AFE2D6BE-0F58-4C4B-A14E-62D911DF799A}" type="sibTrans" cxnId="{B955A796-04CD-D642-9589-93F03D3518D3}">
      <dgm:prSet/>
      <dgm:spPr/>
      <dgm:t>
        <a:bodyPr/>
        <a:lstStyle/>
        <a:p>
          <a:endParaRPr lang="en-US"/>
        </a:p>
      </dgm:t>
    </dgm:pt>
    <dgm:pt modelId="{3E16180B-DAF4-524F-BEBD-861F99C093E0}">
      <dgm:prSet phldrT="[Text]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Disability</a:t>
          </a:r>
        </a:p>
      </dgm:t>
    </dgm:pt>
    <dgm:pt modelId="{10A41B90-E987-F140-A8ED-AAE9FD34EDCC}" type="parTrans" cxnId="{AADC614E-AA4E-7D45-A2A7-86E9568322B8}">
      <dgm:prSet/>
      <dgm:spPr/>
      <dgm:t>
        <a:bodyPr/>
        <a:lstStyle/>
        <a:p>
          <a:endParaRPr lang="en-US"/>
        </a:p>
      </dgm:t>
    </dgm:pt>
    <dgm:pt modelId="{A7DA1049-A6F8-0444-9369-537779298814}" type="sibTrans" cxnId="{AADC614E-AA4E-7D45-A2A7-86E9568322B8}">
      <dgm:prSet/>
      <dgm:spPr/>
      <dgm:t>
        <a:bodyPr/>
        <a:lstStyle/>
        <a:p>
          <a:endParaRPr lang="en-US"/>
        </a:p>
      </dgm:t>
    </dgm:pt>
    <dgm:pt modelId="{A9F60DD2-9174-294F-99DF-EA805A210D10}">
      <dgm:prSet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Death w/Dependents</a:t>
          </a:r>
        </a:p>
      </dgm:t>
    </dgm:pt>
    <dgm:pt modelId="{B8780D97-A743-444F-97B4-CC21A4FA7496}" type="parTrans" cxnId="{02F0E0C4-4479-7D4A-A429-172CE8250A84}">
      <dgm:prSet/>
      <dgm:spPr/>
      <dgm:t>
        <a:bodyPr/>
        <a:lstStyle/>
        <a:p>
          <a:endParaRPr lang="en-US"/>
        </a:p>
      </dgm:t>
    </dgm:pt>
    <dgm:pt modelId="{14C9B2B8-BEB5-E24E-9A24-060607E7D6B2}" type="sibTrans" cxnId="{02F0E0C4-4479-7D4A-A429-172CE8250A84}">
      <dgm:prSet/>
      <dgm:spPr/>
      <dgm:t>
        <a:bodyPr/>
        <a:lstStyle/>
        <a:p>
          <a:endParaRPr lang="en-US"/>
        </a:p>
      </dgm:t>
    </dgm:pt>
    <dgm:pt modelId="{1D3207BF-7A50-8B42-A7FC-86511C298B47}">
      <dgm:prSet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Liability your or Others </a:t>
          </a:r>
        </a:p>
      </dgm:t>
    </dgm:pt>
    <dgm:pt modelId="{CDA868DA-CB94-DF4F-8D18-B84ABDA3C0DD}" type="parTrans" cxnId="{4EC857E0-3B95-084E-94E1-F408CF32381F}">
      <dgm:prSet/>
      <dgm:spPr/>
      <dgm:t>
        <a:bodyPr/>
        <a:lstStyle/>
        <a:p>
          <a:endParaRPr lang="en-US"/>
        </a:p>
      </dgm:t>
    </dgm:pt>
    <dgm:pt modelId="{71317B5A-ECCB-C74F-9BF8-A7143FCE03F8}" type="sibTrans" cxnId="{4EC857E0-3B95-084E-94E1-F408CF32381F}">
      <dgm:prSet/>
      <dgm:spPr/>
      <dgm:t>
        <a:bodyPr/>
        <a:lstStyle/>
        <a:p>
          <a:endParaRPr lang="en-US"/>
        </a:p>
      </dgm:t>
    </dgm:pt>
    <dgm:pt modelId="{E373A386-71A1-7D4E-BDA4-13929B2737C7}">
      <dgm:prSet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Property Loss</a:t>
          </a:r>
        </a:p>
      </dgm:t>
    </dgm:pt>
    <dgm:pt modelId="{BA810020-3A22-2B46-B601-B1EFD281823D}" type="parTrans" cxnId="{037EB1A2-6159-7F48-899D-4C59A24B23B3}">
      <dgm:prSet/>
      <dgm:spPr/>
      <dgm:t>
        <a:bodyPr/>
        <a:lstStyle/>
        <a:p>
          <a:endParaRPr lang="en-US"/>
        </a:p>
      </dgm:t>
    </dgm:pt>
    <dgm:pt modelId="{021E5B6D-1B0D-F644-8009-41B06AAFE433}" type="sibTrans" cxnId="{037EB1A2-6159-7F48-899D-4C59A24B23B3}">
      <dgm:prSet/>
      <dgm:spPr/>
      <dgm:t>
        <a:bodyPr/>
        <a:lstStyle/>
        <a:p>
          <a:endParaRPr lang="en-US"/>
        </a:p>
      </dgm:t>
    </dgm:pt>
    <dgm:pt modelId="{71BC9823-E844-374D-A7D0-A58031E459AA}">
      <dgm:prSet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Market loss</a:t>
          </a:r>
        </a:p>
      </dgm:t>
    </dgm:pt>
    <dgm:pt modelId="{E5D84B4A-C82F-714C-B986-1CF7814776F7}" type="parTrans" cxnId="{05C43F53-1BC2-EB46-A571-A280A5199FA4}">
      <dgm:prSet/>
      <dgm:spPr/>
      <dgm:t>
        <a:bodyPr/>
        <a:lstStyle/>
        <a:p>
          <a:endParaRPr lang="en-US"/>
        </a:p>
      </dgm:t>
    </dgm:pt>
    <dgm:pt modelId="{41D22CB7-960B-3F49-A7D9-1BE4777D0024}" type="sibTrans" cxnId="{05C43F53-1BC2-EB46-A571-A280A5199FA4}">
      <dgm:prSet/>
      <dgm:spPr/>
      <dgm:t>
        <a:bodyPr/>
        <a:lstStyle/>
        <a:p>
          <a:endParaRPr lang="en-US"/>
        </a:p>
      </dgm:t>
    </dgm:pt>
    <dgm:pt modelId="{EA99C2CC-71AE-8D44-B5C6-0D288FFFEA00}">
      <dgm:prSet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Family Issue </a:t>
          </a:r>
        </a:p>
      </dgm:t>
    </dgm:pt>
    <dgm:pt modelId="{B72B3534-8785-9E4D-9E20-C72AB78C6EF3}" type="parTrans" cxnId="{313A4799-C6D4-884B-B952-32FBD20FC987}">
      <dgm:prSet/>
      <dgm:spPr/>
      <dgm:t>
        <a:bodyPr/>
        <a:lstStyle/>
        <a:p>
          <a:endParaRPr lang="en-US"/>
        </a:p>
      </dgm:t>
    </dgm:pt>
    <dgm:pt modelId="{37F5B282-FF68-5548-AFCE-AC786E621C1C}" type="sibTrans" cxnId="{313A4799-C6D4-884B-B952-32FBD20FC987}">
      <dgm:prSet/>
      <dgm:spPr/>
      <dgm:t>
        <a:bodyPr/>
        <a:lstStyle/>
        <a:p>
          <a:endParaRPr lang="en-US"/>
        </a:p>
      </dgm:t>
    </dgm:pt>
    <dgm:pt modelId="{C467C120-C39A-9647-953E-910952381CB7}">
      <dgm:prSet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Critical Illness</a:t>
          </a:r>
        </a:p>
      </dgm:t>
    </dgm:pt>
    <dgm:pt modelId="{2BA0FBF5-8D83-FD4C-8260-D19970D8842B}" type="parTrans" cxnId="{14905C36-4FA9-EF47-84B4-BF29CDFB2A8A}">
      <dgm:prSet/>
      <dgm:spPr/>
      <dgm:t>
        <a:bodyPr/>
        <a:lstStyle/>
        <a:p>
          <a:endParaRPr lang="en-US"/>
        </a:p>
      </dgm:t>
    </dgm:pt>
    <dgm:pt modelId="{7C0C6CA3-16A7-D242-820F-1372378D50E5}" type="sibTrans" cxnId="{14905C36-4FA9-EF47-84B4-BF29CDFB2A8A}">
      <dgm:prSet/>
      <dgm:spPr/>
      <dgm:t>
        <a:bodyPr/>
        <a:lstStyle/>
        <a:p>
          <a:endParaRPr lang="en-US"/>
        </a:p>
      </dgm:t>
    </dgm:pt>
    <dgm:pt modelId="{08532CD3-9D80-034A-903D-0FCD12290BF6}" type="pres">
      <dgm:prSet presAssocID="{DA22E222-F8F6-344B-BA6F-E020F43BA048}" presName="composite" presStyleCnt="0">
        <dgm:presLayoutVars>
          <dgm:chMax val="1"/>
          <dgm:dir/>
          <dgm:resizeHandles val="exact"/>
        </dgm:presLayoutVars>
      </dgm:prSet>
      <dgm:spPr/>
    </dgm:pt>
    <dgm:pt modelId="{13471FD1-2A78-DD49-808F-A055541B7114}" type="pres">
      <dgm:prSet presAssocID="{DA22E222-F8F6-344B-BA6F-E020F43BA048}" presName="radial" presStyleCnt="0">
        <dgm:presLayoutVars>
          <dgm:animLvl val="ctr"/>
        </dgm:presLayoutVars>
      </dgm:prSet>
      <dgm:spPr/>
    </dgm:pt>
    <dgm:pt modelId="{4E4D2F9A-0F64-4A4D-B249-BD6BE281BAD9}" type="pres">
      <dgm:prSet presAssocID="{536FB33B-2858-544C-B14E-5E125962F078}" presName="centerShape" presStyleLbl="vennNode1" presStyleIdx="0" presStyleCnt="11" custScaleX="104281" custScaleY="100036" custLinFactNeighborX="10906" custLinFactNeighborY="-1013"/>
      <dgm:spPr/>
    </dgm:pt>
    <dgm:pt modelId="{91975844-F6E3-5445-A46B-9FF07A70FA21}" type="pres">
      <dgm:prSet presAssocID="{4358B717-C584-3646-8BD2-C256C6D95FE5}" presName="node" presStyleLbl="vennNode1" presStyleIdx="1" presStyleCnt="11" custScaleX="93722" custScaleY="71339" custRadScaleRad="112312" custRadScaleInc="35550">
        <dgm:presLayoutVars>
          <dgm:bulletEnabled val="1"/>
        </dgm:presLayoutVars>
      </dgm:prSet>
      <dgm:spPr/>
    </dgm:pt>
    <dgm:pt modelId="{9FB77044-822A-C044-A824-B306D36C647C}" type="pres">
      <dgm:prSet presAssocID="{DB2B1D92-4F0A-C142-9856-35D2FBA65976}" presName="node" presStyleLbl="vennNode1" presStyleIdx="2" presStyleCnt="11" custScaleX="102158" custScaleY="83003" custRadScaleRad="140463" custRadScaleInc="30865">
        <dgm:presLayoutVars>
          <dgm:bulletEnabled val="1"/>
        </dgm:presLayoutVars>
      </dgm:prSet>
      <dgm:spPr/>
    </dgm:pt>
    <dgm:pt modelId="{4D2BD7F0-043B-E646-9B1A-B9343F0BA1C7}" type="pres">
      <dgm:prSet presAssocID="{8CA4BD37-9C40-A64B-AC44-856E70DD3748}" presName="node" presStyleLbl="vennNode1" presStyleIdx="3" presStyleCnt="11" custScaleX="102158" custScaleY="83003" custRadScaleRad="154734" custRadScaleInc="9643">
        <dgm:presLayoutVars>
          <dgm:bulletEnabled val="1"/>
        </dgm:presLayoutVars>
      </dgm:prSet>
      <dgm:spPr/>
    </dgm:pt>
    <dgm:pt modelId="{71F90B8E-2193-A04E-8019-F767ACC32255}" type="pres">
      <dgm:prSet presAssocID="{3E16180B-DAF4-524F-BEBD-861F99C093E0}" presName="node" presStyleLbl="vennNode1" presStyleIdx="4" presStyleCnt="11" custScaleX="102158" custScaleY="83003" custRadScaleRad="156481" custRadScaleInc="-21974">
        <dgm:presLayoutVars>
          <dgm:bulletEnabled val="1"/>
        </dgm:presLayoutVars>
      </dgm:prSet>
      <dgm:spPr/>
    </dgm:pt>
    <dgm:pt modelId="{1321918A-5E34-6A47-8346-1D6D6865950B}" type="pres">
      <dgm:prSet presAssocID="{A9F60DD2-9174-294F-99DF-EA805A210D10}" presName="node" presStyleLbl="vennNode1" presStyleIdx="5" presStyleCnt="11" custScaleX="102158" custScaleY="83003" custRadScaleRad="143719" custRadScaleInc="-42883">
        <dgm:presLayoutVars>
          <dgm:bulletEnabled val="1"/>
        </dgm:presLayoutVars>
      </dgm:prSet>
      <dgm:spPr/>
    </dgm:pt>
    <dgm:pt modelId="{6C392D49-11E4-5F4D-A003-53F3F8536912}" type="pres">
      <dgm:prSet presAssocID="{1D3207BF-7A50-8B42-A7FC-86511C298B47}" presName="node" presStyleLbl="vennNode1" presStyleIdx="6" presStyleCnt="11" custScaleX="102158" custScaleY="83003" custRadScaleRad="116842" custRadScaleInc="-42513">
        <dgm:presLayoutVars>
          <dgm:bulletEnabled val="1"/>
        </dgm:presLayoutVars>
      </dgm:prSet>
      <dgm:spPr/>
    </dgm:pt>
    <dgm:pt modelId="{C4635F88-B547-734E-A593-59663BFC8553}" type="pres">
      <dgm:prSet presAssocID="{E373A386-71A1-7D4E-BDA4-13929B2737C7}" presName="node" presStyleLbl="vennNode1" presStyleIdx="7" presStyleCnt="11" custScaleX="102158" custScaleY="83003" custRadScaleRad="110692" custRadScaleInc="-27178">
        <dgm:presLayoutVars>
          <dgm:bulletEnabled val="1"/>
        </dgm:presLayoutVars>
      </dgm:prSet>
      <dgm:spPr/>
    </dgm:pt>
    <dgm:pt modelId="{A68535D4-FC1F-6949-A826-E80CC1133E30}" type="pres">
      <dgm:prSet presAssocID="{71BC9823-E844-374D-A7D0-A58031E459AA}" presName="node" presStyleLbl="vennNode1" presStyleIdx="8" presStyleCnt="11" custScaleX="102158" custScaleY="83003" custRadScaleRad="109683" custRadScaleInc="-9247">
        <dgm:presLayoutVars>
          <dgm:bulletEnabled val="1"/>
        </dgm:presLayoutVars>
      </dgm:prSet>
      <dgm:spPr/>
    </dgm:pt>
    <dgm:pt modelId="{1DB28D74-13E6-5948-B8E2-6B4793A4EE14}" type="pres">
      <dgm:prSet presAssocID="{EA99C2CC-71AE-8D44-B5C6-0D288FFFEA00}" presName="node" presStyleLbl="vennNode1" presStyleIdx="9" presStyleCnt="11" custScaleX="102158" custScaleY="83003" custRadScaleRad="107563" custRadScaleInc="8761">
        <dgm:presLayoutVars>
          <dgm:bulletEnabled val="1"/>
        </dgm:presLayoutVars>
      </dgm:prSet>
      <dgm:spPr/>
    </dgm:pt>
    <dgm:pt modelId="{E07D4AA5-01B2-AB45-9526-2B980D4E9A44}" type="pres">
      <dgm:prSet presAssocID="{C467C120-C39A-9647-953E-910952381CB7}" presName="node" presStyleLbl="vennNode1" presStyleIdx="10" presStyleCnt="11" custScaleX="102158" custScaleY="83003" custRadScaleRad="112648" custRadScaleInc="15349">
        <dgm:presLayoutVars>
          <dgm:bulletEnabled val="1"/>
        </dgm:presLayoutVars>
      </dgm:prSet>
      <dgm:spPr/>
    </dgm:pt>
  </dgm:ptLst>
  <dgm:cxnLst>
    <dgm:cxn modelId="{3A864304-ECC1-864C-A906-369B7F367478}" type="presOf" srcId="{E373A386-71A1-7D4E-BDA4-13929B2737C7}" destId="{C4635F88-B547-734E-A593-59663BFC8553}" srcOrd="0" destOrd="0" presId="urn:microsoft.com/office/officeart/2005/8/layout/radial3"/>
    <dgm:cxn modelId="{5C46C905-8D3C-294E-861A-F60B3DCFF10F}" type="presOf" srcId="{8CA4BD37-9C40-A64B-AC44-856E70DD3748}" destId="{4D2BD7F0-043B-E646-9B1A-B9343F0BA1C7}" srcOrd="0" destOrd="0" presId="urn:microsoft.com/office/officeart/2005/8/layout/radial3"/>
    <dgm:cxn modelId="{C0564107-EB50-B24C-A242-619799AB0EE7}" type="presOf" srcId="{1D3207BF-7A50-8B42-A7FC-86511C298B47}" destId="{6C392D49-11E4-5F4D-A003-53F3F8536912}" srcOrd="0" destOrd="0" presId="urn:microsoft.com/office/officeart/2005/8/layout/radial3"/>
    <dgm:cxn modelId="{F3434620-1AB3-3B4A-85F6-9D80CEA5A009}" type="presOf" srcId="{3E16180B-DAF4-524F-BEBD-861F99C093E0}" destId="{71F90B8E-2193-A04E-8019-F767ACC32255}" srcOrd="0" destOrd="0" presId="urn:microsoft.com/office/officeart/2005/8/layout/radial3"/>
    <dgm:cxn modelId="{14677424-0E6C-BA47-BFD4-BF8C61C7B52B}" type="presOf" srcId="{DA22E222-F8F6-344B-BA6F-E020F43BA048}" destId="{08532CD3-9D80-034A-903D-0FCD12290BF6}" srcOrd="0" destOrd="0" presId="urn:microsoft.com/office/officeart/2005/8/layout/radial3"/>
    <dgm:cxn modelId="{14905C36-4FA9-EF47-84B4-BF29CDFB2A8A}" srcId="{536FB33B-2858-544C-B14E-5E125962F078}" destId="{C467C120-C39A-9647-953E-910952381CB7}" srcOrd="9" destOrd="0" parTransId="{2BA0FBF5-8D83-FD4C-8260-D19970D8842B}" sibTransId="{7C0C6CA3-16A7-D242-820F-1372378D50E5}"/>
    <dgm:cxn modelId="{1BC31D41-755A-7347-9F28-9A87111AD6BA}" type="presOf" srcId="{4358B717-C584-3646-8BD2-C256C6D95FE5}" destId="{91975844-F6E3-5445-A46B-9FF07A70FA21}" srcOrd="0" destOrd="0" presId="urn:microsoft.com/office/officeart/2005/8/layout/radial3"/>
    <dgm:cxn modelId="{AADC614E-AA4E-7D45-A2A7-86E9568322B8}" srcId="{536FB33B-2858-544C-B14E-5E125962F078}" destId="{3E16180B-DAF4-524F-BEBD-861F99C093E0}" srcOrd="3" destOrd="0" parTransId="{10A41B90-E987-F140-A8ED-AAE9FD34EDCC}" sibTransId="{A7DA1049-A6F8-0444-9369-537779298814}"/>
    <dgm:cxn modelId="{4E72E651-6B37-DE4F-938F-FEBB1A6766B2}" srcId="{DA22E222-F8F6-344B-BA6F-E020F43BA048}" destId="{536FB33B-2858-544C-B14E-5E125962F078}" srcOrd="0" destOrd="0" parTransId="{B1745926-1FF6-664A-AD4F-3D97A4458BD1}" sibTransId="{5C42ADD8-19CB-FB41-8E0E-A1A9694E0BE9}"/>
    <dgm:cxn modelId="{6BD1E951-FAEC-6C4C-BEA3-AE8720F642C8}" type="presOf" srcId="{536FB33B-2858-544C-B14E-5E125962F078}" destId="{4E4D2F9A-0F64-4A4D-B249-BD6BE281BAD9}" srcOrd="0" destOrd="0" presId="urn:microsoft.com/office/officeart/2005/8/layout/radial3"/>
    <dgm:cxn modelId="{05C43F53-1BC2-EB46-A571-A280A5199FA4}" srcId="{536FB33B-2858-544C-B14E-5E125962F078}" destId="{71BC9823-E844-374D-A7D0-A58031E459AA}" srcOrd="7" destOrd="0" parTransId="{E5D84B4A-C82F-714C-B986-1CF7814776F7}" sibTransId="{41D22CB7-960B-3F49-A7D9-1BE4777D0024}"/>
    <dgm:cxn modelId="{21918B66-23DD-004F-9C36-3A038E92467C}" type="presOf" srcId="{71BC9823-E844-374D-A7D0-A58031E459AA}" destId="{A68535D4-FC1F-6949-A826-E80CC1133E30}" srcOrd="0" destOrd="0" presId="urn:microsoft.com/office/officeart/2005/8/layout/radial3"/>
    <dgm:cxn modelId="{97089077-C9FB-6642-A85D-24C40E626E83}" type="presOf" srcId="{A9F60DD2-9174-294F-99DF-EA805A210D10}" destId="{1321918A-5E34-6A47-8346-1D6D6865950B}" srcOrd="0" destOrd="0" presId="urn:microsoft.com/office/officeart/2005/8/layout/radial3"/>
    <dgm:cxn modelId="{F38AFB80-E0A2-F14C-8A97-A63687E743B7}" srcId="{536FB33B-2858-544C-B14E-5E125962F078}" destId="{DB2B1D92-4F0A-C142-9856-35D2FBA65976}" srcOrd="1" destOrd="0" parTransId="{44A89FB3-B580-E945-82E0-3692BE401EF9}" sibTransId="{4BCD18CC-5E52-6943-AE13-FBB9A9C8D7F6}"/>
    <dgm:cxn modelId="{B955A796-04CD-D642-9589-93F03D3518D3}" srcId="{536FB33B-2858-544C-B14E-5E125962F078}" destId="{8CA4BD37-9C40-A64B-AC44-856E70DD3748}" srcOrd="2" destOrd="0" parTransId="{8ABB56C7-77F0-1C4D-9ECC-AEF614C299C0}" sibTransId="{AFE2D6BE-0F58-4C4B-A14E-62D911DF799A}"/>
    <dgm:cxn modelId="{54902098-2294-A847-A93E-EAB18F8A1061}" type="presOf" srcId="{EA99C2CC-71AE-8D44-B5C6-0D288FFFEA00}" destId="{1DB28D74-13E6-5948-B8E2-6B4793A4EE14}" srcOrd="0" destOrd="0" presId="urn:microsoft.com/office/officeart/2005/8/layout/radial3"/>
    <dgm:cxn modelId="{313A4799-C6D4-884B-B952-32FBD20FC987}" srcId="{536FB33B-2858-544C-B14E-5E125962F078}" destId="{EA99C2CC-71AE-8D44-B5C6-0D288FFFEA00}" srcOrd="8" destOrd="0" parTransId="{B72B3534-8785-9E4D-9E20-C72AB78C6EF3}" sibTransId="{37F5B282-FF68-5548-AFCE-AC786E621C1C}"/>
    <dgm:cxn modelId="{1085DEA1-8640-4542-A8AD-75FD5AB24404}" type="presOf" srcId="{C467C120-C39A-9647-953E-910952381CB7}" destId="{E07D4AA5-01B2-AB45-9526-2B980D4E9A44}" srcOrd="0" destOrd="0" presId="urn:microsoft.com/office/officeart/2005/8/layout/radial3"/>
    <dgm:cxn modelId="{037EB1A2-6159-7F48-899D-4C59A24B23B3}" srcId="{536FB33B-2858-544C-B14E-5E125962F078}" destId="{E373A386-71A1-7D4E-BDA4-13929B2737C7}" srcOrd="6" destOrd="0" parTransId="{BA810020-3A22-2B46-B601-B1EFD281823D}" sibTransId="{021E5B6D-1B0D-F644-8009-41B06AAFE433}"/>
    <dgm:cxn modelId="{02F0E0C4-4479-7D4A-A429-172CE8250A84}" srcId="{536FB33B-2858-544C-B14E-5E125962F078}" destId="{A9F60DD2-9174-294F-99DF-EA805A210D10}" srcOrd="4" destOrd="0" parTransId="{B8780D97-A743-444F-97B4-CC21A4FA7496}" sibTransId="{14C9B2B8-BEB5-E24E-9A24-060607E7D6B2}"/>
    <dgm:cxn modelId="{5A8401E0-0155-4342-A232-099551737955}" srcId="{536FB33B-2858-544C-B14E-5E125962F078}" destId="{4358B717-C584-3646-8BD2-C256C6D95FE5}" srcOrd="0" destOrd="0" parTransId="{017281CC-1D2C-034E-9E45-69DB1918F33E}" sibTransId="{33D4B969-BF8C-7246-BC50-DAA7CCD86CC1}"/>
    <dgm:cxn modelId="{4EC857E0-3B95-084E-94E1-F408CF32381F}" srcId="{536FB33B-2858-544C-B14E-5E125962F078}" destId="{1D3207BF-7A50-8B42-A7FC-86511C298B47}" srcOrd="5" destOrd="0" parTransId="{CDA868DA-CB94-DF4F-8D18-B84ABDA3C0DD}" sibTransId="{71317B5A-ECCB-C74F-9BF8-A7143FCE03F8}"/>
    <dgm:cxn modelId="{3D21F1E8-3785-A246-ABD6-6EDF3FD148B6}" type="presOf" srcId="{DB2B1D92-4F0A-C142-9856-35D2FBA65976}" destId="{9FB77044-822A-C044-A824-B306D36C647C}" srcOrd="0" destOrd="0" presId="urn:microsoft.com/office/officeart/2005/8/layout/radial3"/>
    <dgm:cxn modelId="{E32A5457-48E9-A84A-82BB-B6ABCA2A6960}" type="presParOf" srcId="{08532CD3-9D80-034A-903D-0FCD12290BF6}" destId="{13471FD1-2A78-DD49-808F-A055541B7114}" srcOrd="0" destOrd="0" presId="urn:microsoft.com/office/officeart/2005/8/layout/radial3"/>
    <dgm:cxn modelId="{FBEC6443-7D48-EB40-A81E-2A661BDA19D2}" type="presParOf" srcId="{13471FD1-2A78-DD49-808F-A055541B7114}" destId="{4E4D2F9A-0F64-4A4D-B249-BD6BE281BAD9}" srcOrd="0" destOrd="0" presId="urn:microsoft.com/office/officeart/2005/8/layout/radial3"/>
    <dgm:cxn modelId="{B6E37B88-39D9-C34C-AF64-304497616ABA}" type="presParOf" srcId="{13471FD1-2A78-DD49-808F-A055541B7114}" destId="{91975844-F6E3-5445-A46B-9FF07A70FA21}" srcOrd="1" destOrd="0" presId="urn:microsoft.com/office/officeart/2005/8/layout/radial3"/>
    <dgm:cxn modelId="{14506CF1-24B9-8047-9EED-9F7AFBA4EFEE}" type="presParOf" srcId="{13471FD1-2A78-DD49-808F-A055541B7114}" destId="{9FB77044-822A-C044-A824-B306D36C647C}" srcOrd="2" destOrd="0" presId="urn:microsoft.com/office/officeart/2005/8/layout/radial3"/>
    <dgm:cxn modelId="{0E987775-876A-624A-BF93-19D227FEF161}" type="presParOf" srcId="{13471FD1-2A78-DD49-808F-A055541B7114}" destId="{4D2BD7F0-043B-E646-9B1A-B9343F0BA1C7}" srcOrd="3" destOrd="0" presId="urn:microsoft.com/office/officeart/2005/8/layout/radial3"/>
    <dgm:cxn modelId="{841A004C-AAAC-9740-8FEB-5BD6F16170A5}" type="presParOf" srcId="{13471FD1-2A78-DD49-808F-A055541B7114}" destId="{71F90B8E-2193-A04E-8019-F767ACC32255}" srcOrd="4" destOrd="0" presId="urn:microsoft.com/office/officeart/2005/8/layout/radial3"/>
    <dgm:cxn modelId="{1F766CE5-DE7A-FD43-878A-EB976D60D32B}" type="presParOf" srcId="{13471FD1-2A78-DD49-808F-A055541B7114}" destId="{1321918A-5E34-6A47-8346-1D6D6865950B}" srcOrd="5" destOrd="0" presId="urn:microsoft.com/office/officeart/2005/8/layout/radial3"/>
    <dgm:cxn modelId="{1E734EEF-B85B-C948-94BD-192105228E3D}" type="presParOf" srcId="{13471FD1-2A78-DD49-808F-A055541B7114}" destId="{6C392D49-11E4-5F4D-A003-53F3F8536912}" srcOrd="6" destOrd="0" presId="urn:microsoft.com/office/officeart/2005/8/layout/radial3"/>
    <dgm:cxn modelId="{5D8A782D-ACC7-3942-A483-B193F91E3D7D}" type="presParOf" srcId="{13471FD1-2A78-DD49-808F-A055541B7114}" destId="{C4635F88-B547-734E-A593-59663BFC8553}" srcOrd="7" destOrd="0" presId="urn:microsoft.com/office/officeart/2005/8/layout/radial3"/>
    <dgm:cxn modelId="{07FC54C5-F642-CC44-A9B7-7F4EC9894E33}" type="presParOf" srcId="{13471FD1-2A78-DD49-808F-A055541B7114}" destId="{A68535D4-FC1F-6949-A826-E80CC1133E30}" srcOrd="8" destOrd="0" presId="urn:microsoft.com/office/officeart/2005/8/layout/radial3"/>
    <dgm:cxn modelId="{82B339A4-BB4A-5E4E-910B-F91720434D6D}" type="presParOf" srcId="{13471FD1-2A78-DD49-808F-A055541B7114}" destId="{1DB28D74-13E6-5948-B8E2-6B4793A4EE14}" srcOrd="9" destOrd="0" presId="urn:microsoft.com/office/officeart/2005/8/layout/radial3"/>
    <dgm:cxn modelId="{5C1997F5-7744-FB47-8276-C2808B66E77A}" type="presParOf" srcId="{13471FD1-2A78-DD49-808F-A055541B7114}" destId="{E07D4AA5-01B2-AB45-9526-2B980D4E9A44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BC1970-DC52-6C47-935C-FB4E0C304E20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F83ABB-A26E-8D41-AB33-74997136D825}">
      <dgm:prSet phldrT="[Text]" custT="1"/>
      <dgm:spPr>
        <a:solidFill>
          <a:srgbClr val="0070C0"/>
        </a:solidFill>
        <a:ln w="38100">
          <a:noFill/>
        </a:ln>
      </dgm:spPr>
      <dgm:t>
        <a:bodyPr/>
        <a:lstStyle/>
        <a:p>
          <a:r>
            <a: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Business</a:t>
          </a:r>
        </a:p>
        <a:p>
          <a:r>
            <a: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Life Cycle</a:t>
          </a:r>
        </a:p>
      </dgm:t>
    </dgm:pt>
    <dgm:pt modelId="{71B399DA-03F8-874C-9AF4-DE93201777A4}" type="parTrans" cxnId="{D5C08152-35BC-754C-B9F3-C5D0BD4C5895}">
      <dgm:prSet/>
      <dgm:spPr/>
      <dgm:t>
        <a:bodyPr/>
        <a:lstStyle/>
        <a:p>
          <a:endParaRPr lang="en-US"/>
        </a:p>
      </dgm:t>
    </dgm:pt>
    <dgm:pt modelId="{9F9DBD62-21E1-704E-A4D3-C351D001FEB8}" type="sibTrans" cxnId="{D5C08152-35BC-754C-B9F3-C5D0BD4C5895}">
      <dgm:prSet/>
      <dgm:spPr/>
      <dgm:t>
        <a:bodyPr/>
        <a:lstStyle/>
        <a:p>
          <a:endParaRPr lang="en-US"/>
        </a:p>
      </dgm:t>
    </dgm:pt>
    <dgm:pt modelId="{3BF80299-2AC8-3A40-8008-1C7AA4AEE7A6}">
      <dgm:prSet phldrT="[Text]"/>
      <dgm:spPr>
        <a:solidFill>
          <a:srgbClr val="00B0F0"/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Business is sold or </a:t>
          </a:r>
          <a:b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passed on </a:t>
          </a:r>
        </a:p>
      </dgm:t>
    </dgm:pt>
    <dgm:pt modelId="{1B57DC7B-E7D3-9543-8CF5-E91840DF2788}" type="parTrans" cxnId="{2BFAB184-A2C8-7046-8F82-9C4ABB39D85D}">
      <dgm:prSet/>
      <dgm:spPr/>
      <dgm:t>
        <a:bodyPr/>
        <a:lstStyle/>
        <a:p>
          <a:endParaRPr lang="en-US"/>
        </a:p>
      </dgm:t>
    </dgm:pt>
    <dgm:pt modelId="{84A48CA3-90BC-724D-96A5-85D079094646}" type="sibTrans" cxnId="{2BFAB184-A2C8-7046-8F82-9C4ABB39D85D}">
      <dgm:prSet/>
      <dgm:spPr/>
      <dgm:t>
        <a:bodyPr/>
        <a:lstStyle/>
        <a:p>
          <a:endParaRPr lang="en-US"/>
        </a:p>
      </dgm:t>
    </dgm:pt>
    <dgm:pt modelId="{DC5F9046-9E10-9A41-8B65-D60AF5603308}">
      <dgm:prSet phldrT="[Text]"/>
      <dgm:spPr>
        <a:solidFill>
          <a:srgbClr val="00B0F0"/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Revenue but with no assets or value</a:t>
          </a:r>
        </a:p>
      </dgm:t>
    </dgm:pt>
    <dgm:pt modelId="{72792BFD-FD5F-2446-9378-FDFE89CCD5C4}" type="parTrans" cxnId="{A38E009A-D191-C542-9D95-42D48F6CB599}">
      <dgm:prSet/>
      <dgm:spPr/>
      <dgm:t>
        <a:bodyPr/>
        <a:lstStyle/>
        <a:p>
          <a:endParaRPr lang="en-US"/>
        </a:p>
      </dgm:t>
    </dgm:pt>
    <dgm:pt modelId="{F2718F9E-65E7-374D-BC21-F397A8E158DD}" type="sibTrans" cxnId="{A38E009A-D191-C542-9D95-42D48F6CB599}">
      <dgm:prSet/>
      <dgm:spPr/>
      <dgm:t>
        <a:bodyPr/>
        <a:lstStyle/>
        <a:p>
          <a:endParaRPr lang="en-US"/>
        </a:p>
      </dgm:t>
    </dgm:pt>
    <dgm:pt modelId="{F8A39137-46BD-3E4E-823F-4B0CD0A4190C}">
      <dgm:prSet phldrT="[Text]"/>
      <dgm:spPr>
        <a:solidFill>
          <a:srgbClr val="00B0F0"/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Revenue with Assets and / or Value </a:t>
          </a:r>
        </a:p>
      </dgm:t>
    </dgm:pt>
    <dgm:pt modelId="{FC31F398-9C8F-9E4B-91BE-A30EB152C2F1}" type="parTrans" cxnId="{20783C69-A75F-6942-A061-929C92FF58ED}">
      <dgm:prSet/>
      <dgm:spPr/>
      <dgm:t>
        <a:bodyPr/>
        <a:lstStyle/>
        <a:p>
          <a:endParaRPr lang="en-US"/>
        </a:p>
      </dgm:t>
    </dgm:pt>
    <dgm:pt modelId="{F46A9CB2-F3C4-E343-9C79-F50E42FA87DF}" type="sibTrans" cxnId="{20783C69-A75F-6942-A061-929C92FF58ED}">
      <dgm:prSet/>
      <dgm:spPr/>
      <dgm:t>
        <a:bodyPr/>
        <a:lstStyle/>
        <a:p>
          <a:endParaRPr lang="en-US"/>
        </a:p>
      </dgm:t>
    </dgm:pt>
    <dgm:pt modelId="{4A96DF45-EFC5-F04B-B651-5D40CD86F8B2}">
      <dgm:prSet phldrT="[Text]"/>
      <dgm:spPr>
        <a:solidFill>
          <a:srgbClr val="00B0F0"/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Revenue with Assets/value &amp; Exit Strategy on Horizon </a:t>
          </a:r>
        </a:p>
      </dgm:t>
    </dgm:pt>
    <dgm:pt modelId="{AA18FE11-13DE-6648-8750-8041FA3984E7}" type="parTrans" cxnId="{28FA1B0C-18E0-1648-B96A-69082EE1EE43}">
      <dgm:prSet/>
      <dgm:spPr/>
      <dgm:t>
        <a:bodyPr/>
        <a:lstStyle/>
        <a:p>
          <a:endParaRPr lang="en-US"/>
        </a:p>
      </dgm:t>
    </dgm:pt>
    <dgm:pt modelId="{B97B1527-86F5-AE42-BEEA-F5952CA350CF}" type="sibTrans" cxnId="{28FA1B0C-18E0-1648-B96A-69082EE1EE43}">
      <dgm:prSet/>
      <dgm:spPr/>
      <dgm:t>
        <a:bodyPr/>
        <a:lstStyle/>
        <a:p>
          <a:endParaRPr lang="en-US"/>
        </a:p>
      </dgm:t>
    </dgm:pt>
    <dgm:pt modelId="{2665D567-0D64-6441-8C40-5C7FCBA1AB55}" type="pres">
      <dgm:prSet presAssocID="{E6BC1970-DC52-6C47-935C-FB4E0C304E20}" presName="composite" presStyleCnt="0">
        <dgm:presLayoutVars>
          <dgm:chMax val="1"/>
          <dgm:dir/>
          <dgm:resizeHandles val="exact"/>
        </dgm:presLayoutVars>
      </dgm:prSet>
      <dgm:spPr/>
    </dgm:pt>
    <dgm:pt modelId="{91E5B3A8-8BC6-DF4A-BCA3-92FF5DBA7FAE}" type="pres">
      <dgm:prSet presAssocID="{E6BC1970-DC52-6C47-935C-FB4E0C304E20}" presName="radial" presStyleCnt="0">
        <dgm:presLayoutVars>
          <dgm:animLvl val="ctr"/>
        </dgm:presLayoutVars>
      </dgm:prSet>
      <dgm:spPr/>
    </dgm:pt>
    <dgm:pt modelId="{86B433E9-EAD2-9A43-85FC-4E5A87717D49}" type="pres">
      <dgm:prSet presAssocID="{83F83ABB-A26E-8D41-AB33-74997136D825}" presName="centerShape" presStyleLbl="vennNode1" presStyleIdx="0" presStyleCnt="5" custScaleX="90818" custScaleY="87614" custLinFactNeighborX="20052" custLinFactNeighborY="-15783"/>
      <dgm:spPr/>
    </dgm:pt>
    <dgm:pt modelId="{AD491883-6CBD-3241-BD1E-CD6EFA975C6D}" type="pres">
      <dgm:prSet presAssocID="{3BF80299-2AC8-3A40-8008-1C7AA4AEE7A6}" presName="node" presStyleLbl="vennNode1" presStyleIdx="1" presStyleCnt="5" custScaleX="134572" custScaleY="131960" custRadScaleRad="95131" custRadScaleInc="-37148">
        <dgm:presLayoutVars>
          <dgm:bulletEnabled val="1"/>
        </dgm:presLayoutVars>
      </dgm:prSet>
      <dgm:spPr/>
    </dgm:pt>
    <dgm:pt modelId="{A98C156F-F7D4-434C-83EA-2D2039F9B175}" type="pres">
      <dgm:prSet presAssocID="{DC5F9046-9E10-9A41-8B65-D60AF5603308}" presName="node" presStyleLbl="vennNode1" presStyleIdx="2" presStyleCnt="5" custScaleX="122916" custScaleY="125042" custRadScaleRad="155382" custRadScaleInc="-39569">
        <dgm:presLayoutVars>
          <dgm:bulletEnabled val="1"/>
        </dgm:presLayoutVars>
      </dgm:prSet>
      <dgm:spPr/>
    </dgm:pt>
    <dgm:pt modelId="{1DFD1327-DBA7-7148-94E0-AB977542B3E6}" type="pres">
      <dgm:prSet presAssocID="{F8A39137-46BD-3E4E-823F-4B0CD0A4190C}" presName="node" presStyleLbl="vennNode1" presStyleIdx="3" presStyleCnt="5" custScaleX="132865" custScaleY="131629" custRadScaleRad="132787" custRadScaleInc="-88655">
        <dgm:presLayoutVars>
          <dgm:bulletEnabled val="1"/>
        </dgm:presLayoutVars>
      </dgm:prSet>
      <dgm:spPr/>
    </dgm:pt>
    <dgm:pt modelId="{8BF8CB33-98C6-9C4C-9371-215CE832E5C4}" type="pres">
      <dgm:prSet presAssocID="{4A96DF45-EFC5-F04B-B651-5D40CD86F8B2}" presName="node" presStyleLbl="vennNode1" presStyleIdx="4" presStyleCnt="5" custScaleX="127877" custScaleY="131915" custRadScaleRad="60295" custRadScaleInc="-32914">
        <dgm:presLayoutVars>
          <dgm:bulletEnabled val="1"/>
        </dgm:presLayoutVars>
      </dgm:prSet>
      <dgm:spPr/>
    </dgm:pt>
  </dgm:ptLst>
  <dgm:cxnLst>
    <dgm:cxn modelId="{6310FC09-30BA-0B46-9EBF-9A485FB2EA40}" type="presOf" srcId="{F8A39137-46BD-3E4E-823F-4B0CD0A4190C}" destId="{1DFD1327-DBA7-7148-94E0-AB977542B3E6}" srcOrd="0" destOrd="0" presId="urn:microsoft.com/office/officeart/2005/8/layout/radial3"/>
    <dgm:cxn modelId="{28FA1B0C-18E0-1648-B96A-69082EE1EE43}" srcId="{83F83ABB-A26E-8D41-AB33-74997136D825}" destId="{4A96DF45-EFC5-F04B-B651-5D40CD86F8B2}" srcOrd="3" destOrd="0" parTransId="{AA18FE11-13DE-6648-8750-8041FA3984E7}" sibTransId="{B97B1527-86F5-AE42-BEEA-F5952CA350CF}"/>
    <dgm:cxn modelId="{084DA235-D32E-F344-8732-882CE6BB6F14}" type="presOf" srcId="{DC5F9046-9E10-9A41-8B65-D60AF5603308}" destId="{A98C156F-F7D4-434C-83EA-2D2039F9B175}" srcOrd="0" destOrd="0" presId="urn:microsoft.com/office/officeart/2005/8/layout/radial3"/>
    <dgm:cxn modelId="{85CD1C51-CDEE-F644-8CC9-4A2F3912126E}" type="presOf" srcId="{4A96DF45-EFC5-F04B-B651-5D40CD86F8B2}" destId="{8BF8CB33-98C6-9C4C-9371-215CE832E5C4}" srcOrd="0" destOrd="0" presId="urn:microsoft.com/office/officeart/2005/8/layout/radial3"/>
    <dgm:cxn modelId="{D5C08152-35BC-754C-B9F3-C5D0BD4C5895}" srcId="{E6BC1970-DC52-6C47-935C-FB4E0C304E20}" destId="{83F83ABB-A26E-8D41-AB33-74997136D825}" srcOrd="0" destOrd="0" parTransId="{71B399DA-03F8-874C-9AF4-DE93201777A4}" sibTransId="{9F9DBD62-21E1-704E-A4D3-C351D001FEB8}"/>
    <dgm:cxn modelId="{A52D875F-8A8C-D345-8F41-5E78B5E56624}" type="presOf" srcId="{E6BC1970-DC52-6C47-935C-FB4E0C304E20}" destId="{2665D567-0D64-6441-8C40-5C7FCBA1AB55}" srcOrd="0" destOrd="0" presId="urn:microsoft.com/office/officeart/2005/8/layout/radial3"/>
    <dgm:cxn modelId="{20783C69-A75F-6942-A061-929C92FF58ED}" srcId="{83F83ABB-A26E-8D41-AB33-74997136D825}" destId="{F8A39137-46BD-3E4E-823F-4B0CD0A4190C}" srcOrd="2" destOrd="0" parTransId="{FC31F398-9C8F-9E4B-91BE-A30EB152C2F1}" sibTransId="{F46A9CB2-F3C4-E343-9C79-F50E42FA87DF}"/>
    <dgm:cxn modelId="{ACACCE75-5FF3-9D40-B8C4-AAC141A5DD19}" type="presOf" srcId="{3BF80299-2AC8-3A40-8008-1C7AA4AEE7A6}" destId="{AD491883-6CBD-3241-BD1E-CD6EFA975C6D}" srcOrd="0" destOrd="0" presId="urn:microsoft.com/office/officeart/2005/8/layout/radial3"/>
    <dgm:cxn modelId="{2BFAB184-A2C8-7046-8F82-9C4ABB39D85D}" srcId="{83F83ABB-A26E-8D41-AB33-74997136D825}" destId="{3BF80299-2AC8-3A40-8008-1C7AA4AEE7A6}" srcOrd="0" destOrd="0" parTransId="{1B57DC7B-E7D3-9543-8CF5-E91840DF2788}" sibTransId="{84A48CA3-90BC-724D-96A5-85D079094646}"/>
    <dgm:cxn modelId="{A38E009A-D191-C542-9D95-42D48F6CB599}" srcId="{83F83ABB-A26E-8D41-AB33-74997136D825}" destId="{DC5F9046-9E10-9A41-8B65-D60AF5603308}" srcOrd="1" destOrd="0" parTransId="{72792BFD-FD5F-2446-9378-FDFE89CCD5C4}" sibTransId="{F2718F9E-65E7-374D-BC21-F397A8E158DD}"/>
    <dgm:cxn modelId="{8B2818CA-7806-BA49-8176-21DDD02B022D}" type="presOf" srcId="{83F83ABB-A26E-8D41-AB33-74997136D825}" destId="{86B433E9-EAD2-9A43-85FC-4E5A87717D49}" srcOrd="0" destOrd="0" presId="urn:microsoft.com/office/officeart/2005/8/layout/radial3"/>
    <dgm:cxn modelId="{A49C94BD-1803-A544-83AD-0806ABFC34BD}" type="presParOf" srcId="{2665D567-0D64-6441-8C40-5C7FCBA1AB55}" destId="{91E5B3A8-8BC6-DF4A-BCA3-92FF5DBA7FAE}" srcOrd="0" destOrd="0" presId="urn:microsoft.com/office/officeart/2005/8/layout/radial3"/>
    <dgm:cxn modelId="{6E7CD13E-04D4-A34C-A544-FCA61B4D0CAE}" type="presParOf" srcId="{91E5B3A8-8BC6-DF4A-BCA3-92FF5DBA7FAE}" destId="{86B433E9-EAD2-9A43-85FC-4E5A87717D49}" srcOrd="0" destOrd="0" presId="urn:microsoft.com/office/officeart/2005/8/layout/radial3"/>
    <dgm:cxn modelId="{047AD96D-93C5-634F-A65C-157EE5C21204}" type="presParOf" srcId="{91E5B3A8-8BC6-DF4A-BCA3-92FF5DBA7FAE}" destId="{AD491883-6CBD-3241-BD1E-CD6EFA975C6D}" srcOrd="1" destOrd="0" presId="urn:microsoft.com/office/officeart/2005/8/layout/radial3"/>
    <dgm:cxn modelId="{604D7E7B-490E-1549-9C44-59BE0ECB1542}" type="presParOf" srcId="{91E5B3A8-8BC6-DF4A-BCA3-92FF5DBA7FAE}" destId="{A98C156F-F7D4-434C-83EA-2D2039F9B175}" srcOrd="2" destOrd="0" presId="urn:microsoft.com/office/officeart/2005/8/layout/radial3"/>
    <dgm:cxn modelId="{189B3293-F745-7B4C-B2EC-B626A746055C}" type="presParOf" srcId="{91E5B3A8-8BC6-DF4A-BCA3-92FF5DBA7FAE}" destId="{1DFD1327-DBA7-7148-94E0-AB977542B3E6}" srcOrd="3" destOrd="0" presId="urn:microsoft.com/office/officeart/2005/8/layout/radial3"/>
    <dgm:cxn modelId="{F4E7AA36-2D56-1E4B-B896-91B1ED14C2B6}" type="presParOf" srcId="{91E5B3A8-8BC6-DF4A-BCA3-92FF5DBA7FAE}" destId="{8BF8CB33-98C6-9C4C-9371-215CE832E5C4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22E222-F8F6-344B-BA6F-E020F43BA048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6FB33B-2858-544C-B14E-5E125962F078}">
      <dgm:prSet phldrT="[Text]" custT="1"/>
      <dgm:spPr>
        <a:solidFill>
          <a:srgbClr val="0070C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BUSINESS OWNER’SRISK </a:t>
          </a:r>
        </a:p>
      </dgm:t>
    </dgm:pt>
    <dgm:pt modelId="{B1745926-1FF6-664A-AD4F-3D97A4458BD1}" type="parTrans" cxnId="{4E72E651-6B37-DE4F-938F-FEBB1A6766B2}">
      <dgm:prSet/>
      <dgm:spPr/>
      <dgm:t>
        <a:bodyPr/>
        <a:lstStyle/>
        <a:p>
          <a:endParaRPr lang="en-US"/>
        </a:p>
      </dgm:t>
    </dgm:pt>
    <dgm:pt modelId="{5C42ADD8-19CB-FB41-8E0E-A1A9694E0BE9}" type="sibTrans" cxnId="{4E72E651-6B37-DE4F-938F-FEBB1A6766B2}">
      <dgm:prSet/>
      <dgm:spPr/>
      <dgm:t>
        <a:bodyPr/>
        <a:lstStyle/>
        <a:p>
          <a:endParaRPr lang="en-US"/>
        </a:p>
      </dgm:t>
    </dgm:pt>
    <dgm:pt modelId="{4358B717-C584-3646-8BD2-C256C6D95FE5}">
      <dgm:prSet phldrT="[Text]" custT="1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endParaRPr lang="en-US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7281CC-1D2C-034E-9E45-69DB1918F33E}" type="parTrans" cxnId="{5A8401E0-0155-4342-A232-099551737955}">
      <dgm:prSet/>
      <dgm:spPr/>
      <dgm:t>
        <a:bodyPr/>
        <a:lstStyle/>
        <a:p>
          <a:endParaRPr lang="en-US"/>
        </a:p>
      </dgm:t>
    </dgm:pt>
    <dgm:pt modelId="{33D4B969-BF8C-7246-BC50-DAA7CCD86CC1}" type="sibTrans" cxnId="{5A8401E0-0155-4342-A232-099551737955}">
      <dgm:prSet/>
      <dgm:spPr/>
      <dgm:t>
        <a:bodyPr/>
        <a:lstStyle/>
        <a:p>
          <a:endParaRPr lang="en-US"/>
        </a:p>
      </dgm:t>
    </dgm:pt>
    <dgm:pt modelId="{DB2B1D92-4F0A-C142-9856-35D2FBA65976}">
      <dgm:prSet phldrT="[Text]" custT="1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Reputation </a:t>
          </a:r>
        </a:p>
      </dgm:t>
    </dgm:pt>
    <dgm:pt modelId="{44A89FB3-B580-E945-82E0-3692BE401EF9}" type="parTrans" cxnId="{F38AFB80-E0A2-F14C-8A97-A63687E743B7}">
      <dgm:prSet/>
      <dgm:spPr/>
      <dgm:t>
        <a:bodyPr/>
        <a:lstStyle/>
        <a:p>
          <a:endParaRPr lang="en-US"/>
        </a:p>
      </dgm:t>
    </dgm:pt>
    <dgm:pt modelId="{4BCD18CC-5E52-6943-AE13-FBB9A9C8D7F6}" type="sibTrans" cxnId="{F38AFB80-E0A2-F14C-8A97-A63687E743B7}">
      <dgm:prSet/>
      <dgm:spPr/>
      <dgm:t>
        <a:bodyPr/>
        <a:lstStyle/>
        <a:p>
          <a:endParaRPr lang="en-US"/>
        </a:p>
      </dgm:t>
    </dgm:pt>
    <dgm:pt modelId="{8CA4BD37-9C40-A64B-AC44-856E70DD3748}">
      <dgm:prSet phldrT="[Text]" custT="1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Economic</a:t>
          </a:r>
        </a:p>
      </dgm:t>
    </dgm:pt>
    <dgm:pt modelId="{8ABB56C7-77F0-1C4D-9ECC-AEF614C299C0}" type="parTrans" cxnId="{B955A796-04CD-D642-9589-93F03D3518D3}">
      <dgm:prSet/>
      <dgm:spPr/>
      <dgm:t>
        <a:bodyPr/>
        <a:lstStyle/>
        <a:p>
          <a:endParaRPr lang="en-US"/>
        </a:p>
      </dgm:t>
    </dgm:pt>
    <dgm:pt modelId="{AFE2D6BE-0F58-4C4B-A14E-62D911DF799A}" type="sibTrans" cxnId="{B955A796-04CD-D642-9589-93F03D3518D3}">
      <dgm:prSet/>
      <dgm:spPr/>
      <dgm:t>
        <a:bodyPr/>
        <a:lstStyle/>
        <a:p>
          <a:endParaRPr lang="en-US"/>
        </a:p>
      </dgm:t>
    </dgm:pt>
    <dgm:pt modelId="{3E16180B-DAF4-524F-BEBD-861F99C093E0}">
      <dgm:prSet phldrT="[Text]" custT="1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Regulatory</a:t>
          </a:r>
        </a:p>
      </dgm:t>
    </dgm:pt>
    <dgm:pt modelId="{10A41B90-E987-F140-A8ED-AAE9FD34EDCC}" type="parTrans" cxnId="{AADC614E-AA4E-7D45-A2A7-86E9568322B8}">
      <dgm:prSet/>
      <dgm:spPr/>
      <dgm:t>
        <a:bodyPr/>
        <a:lstStyle/>
        <a:p>
          <a:endParaRPr lang="en-US"/>
        </a:p>
      </dgm:t>
    </dgm:pt>
    <dgm:pt modelId="{A7DA1049-A6F8-0444-9369-537779298814}" type="sibTrans" cxnId="{AADC614E-AA4E-7D45-A2A7-86E9568322B8}">
      <dgm:prSet/>
      <dgm:spPr/>
      <dgm:t>
        <a:bodyPr/>
        <a:lstStyle/>
        <a:p>
          <a:endParaRPr lang="en-US"/>
        </a:p>
      </dgm:t>
    </dgm:pt>
    <dgm:pt modelId="{A9F60DD2-9174-294F-99DF-EA805A210D10}">
      <dgm:prSet custT="1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Property Loss</a:t>
          </a:r>
        </a:p>
      </dgm:t>
    </dgm:pt>
    <dgm:pt modelId="{B8780D97-A743-444F-97B4-CC21A4FA7496}" type="parTrans" cxnId="{02F0E0C4-4479-7D4A-A429-172CE8250A84}">
      <dgm:prSet/>
      <dgm:spPr/>
      <dgm:t>
        <a:bodyPr/>
        <a:lstStyle/>
        <a:p>
          <a:endParaRPr lang="en-US"/>
        </a:p>
      </dgm:t>
    </dgm:pt>
    <dgm:pt modelId="{14C9B2B8-BEB5-E24E-9A24-060607E7D6B2}" type="sibTrans" cxnId="{02F0E0C4-4479-7D4A-A429-172CE8250A84}">
      <dgm:prSet/>
      <dgm:spPr/>
      <dgm:t>
        <a:bodyPr/>
        <a:lstStyle/>
        <a:p>
          <a:endParaRPr lang="en-US"/>
        </a:p>
      </dgm:t>
    </dgm:pt>
    <dgm:pt modelId="{1D3207BF-7A50-8B42-A7FC-86511C298B47}">
      <dgm:prSet custT="1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General Liability </a:t>
          </a:r>
        </a:p>
      </dgm:t>
    </dgm:pt>
    <dgm:pt modelId="{CDA868DA-CB94-DF4F-8D18-B84ABDA3C0DD}" type="parTrans" cxnId="{4EC857E0-3B95-084E-94E1-F408CF32381F}">
      <dgm:prSet/>
      <dgm:spPr/>
      <dgm:t>
        <a:bodyPr/>
        <a:lstStyle/>
        <a:p>
          <a:endParaRPr lang="en-US"/>
        </a:p>
      </dgm:t>
    </dgm:pt>
    <dgm:pt modelId="{71317B5A-ECCB-C74F-9BF8-A7143FCE03F8}" type="sibTrans" cxnId="{4EC857E0-3B95-084E-94E1-F408CF32381F}">
      <dgm:prSet/>
      <dgm:spPr/>
      <dgm:t>
        <a:bodyPr/>
        <a:lstStyle/>
        <a:p>
          <a:endParaRPr lang="en-US"/>
        </a:p>
      </dgm:t>
    </dgm:pt>
    <dgm:pt modelId="{E373A386-71A1-7D4E-BDA4-13929B2737C7}">
      <dgm:prSet custT="1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Consumer Liability </a:t>
          </a:r>
        </a:p>
      </dgm:t>
    </dgm:pt>
    <dgm:pt modelId="{BA810020-3A22-2B46-B601-B1EFD281823D}" type="parTrans" cxnId="{037EB1A2-6159-7F48-899D-4C59A24B23B3}">
      <dgm:prSet/>
      <dgm:spPr/>
      <dgm:t>
        <a:bodyPr/>
        <a:lstStyle/>
        <a:p>
          <a:endParaRPr lang="en-US"/>
        </a:p>
      </dgm:t>
    </dgm:pt>
    <dgm:pt modelId="{021E5B6D-1B0D-F644-8009-41B06AAFE433}" type="sibTrans" cxnId="{037EB1A2-6159-7F48-899D-4C59A24B23B3}">
      <dgm:prSet/>
      <dgm:spPr/>
      <dgm:t>
        <a:bodyPr/>
        <a:lstStyle/>
        <a:p>
          <a:endParaRPr lang="en-US"/>
        </a:p>
      </dgm:t>
    </dgm:pt>
    <dgm:pt modelId="{71BC9823-E844-374D-A7D0-A58031E459AA}">
      <dgm:prSet custT="1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Cyber Liability </a:t>
          </a:r>
        </a:p>
      </dgm:t>
    </dgm:pt>
    <dgm:pt modelId="{E5D84B4A-C82F-714C-B986-1CF7814776F7}" type="parTrans" cxnId="{05C43F53-1BC2-EB46-A571-A280A5199FA4}">
      <dgm:prSet/>
      <dgm:spPr/>
      <dgm:t>
        <a:bodyPr/>
        <a:lstStyle/>
        <a:p>
          <a:endParaRPr lang="en-US"/>
        </a:p>
      </dgm:t>
    </dgm:pt>
    <dgm:pt modelId="{41D22CB7-960B-3F49-A7D9-1BE4777D0024}" type="sibTrans" cxnId="{05C43F53-1BC2-EB46-A571-A280A5199FA4}">
      <dgm:prSet/>
      <dgm:spPr/>
      <dgm:t>
        <a:bodyPr/>
        <a:lstStyle/>
        <a:p>
          <a:endParaRPr lang="en-US"/>
        </a:p>
      </dgm:t>
    </dgm:pt>
    <dgm:pt modelId="{EA99C2CC-71AE-8D44-B5C6-0D288FFFEA00}">
      <dgm:prSet custT="1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Key Man</a:t>
          </a:r>
        </a:p>
      </dgm:t>
    </dgm:pt>
    <dgm:pt modelId="{B72B3534-8785-9E4D-9E20-C72AB78C6EF3}" type="parTrans" cxnId="{313A4799-C6D4-884B-B952-32FBD20FC987}">
      <dgm:prSet/>
      <dgm:spPr/>
      <dgm:t>
        <a:bodyPr/>
        <a:lstStyle/>
        <a:p>
          <a:endParaRPr lang="en-US"/>
        </a:p>
      </dgm:t>
    </dgm:pt>
    <dgm:pt modelId="{37F5B282-FF68-5548-AFCE-AC786E621C1C}" type="sibTrans" cxnId="{313A4799-C6D4-884B-B952-32FBD20FC987}">
      <dgm:prSet/>
      <dgm:spPr/>
      <dgm:t>
        <a:bodyPr/>
        <a:lstStyle/>
        <a:p>
          <a:endParaRPr lang="en-US"/>
        </a:p>
      </dgm:t>
    </dgm:pt>
    <dgm:pt modelId="{C467C120-C39A-9647-953E-910952381CB7}">
      <dgm:prSet custT="1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Partners Succession </a:t>
          </a:r>
        </a:p>
      </dgm:t>
    </dgm:pt>
    <dgm:pt modelId="{2BA0FBF5-8D83-FD4C-8260-D19970D8842B}" type="parTrans" cxnId="{14905C36-4FA9-EF47-84B4-BF29CDFB2A8A}">
      <dgm:prSet/>
      <dgm:spPr/>
      <dgm:t>
        <a:bodyPr/>
        <a:lstStyle/>
        <a:p>
          <a:endParaRPr lang="en-US"/>
        </a:p>
      </dgm:t>
    </dgm:pt>
    <dgm:pt modelId="{7C0C6CA3-16A7-D242-820F-1372378D50E5}" type="sibTrans" cxnId="{14905C36-4FA9-EF47-84B4-BF29CDFB2A8A}">
      <dgm:prSet/>
      <dgm:spPr/>
      <dgm:t>
        <a:bodyPr/>
        <a:lstStyle/>
        <a:p>
          <a:endParaRPr lang="en-US"/>
        </a:p>
      </dgm:t>
    </dgm:pt>
    <dgm:pt modelId="{08532CD3-9D80-034A-903D-0FCD12290BF6}" type="pres">
      <dgm:prSet presAssocID="{DA22E222-F8F6-344B-BA6F-E020F43BA048}" presName="composite" presStyleCnt="0">
        <dgm:presLayoutVars>
          <dgm:chMax val="1"/>
          <dgm:dir/>
          <dgm:resizeHandles val="exact"/>
        </dgm:presLayoutVars>
      </dgm:prSet>
      <dgm:spPr/>
    </dgm:pt>
    <dgm:pt modelId="{13471FD1-2A78-DD49-808F-A055541B7114}" type="pres">
      <dgm:prSet presAssocID="{DA22E222-F8F6-344B-BA6F-E020F43BA048}" presName="radial" presStyleCnt="0">
        <dgm:presLayoutVars>
          <dgm:animLvl val="ctr"/>
        </dgm:presLayoutVars>
      </dgm:prSet>
      <dgm:spPr/>
    </dgm:pt>
    <dgm:pt modelId="{4E4D2F9A-0F64-4A4D-B249-BD6BE281BAD9}" type="pres">
      <dgm:prSet presAssocID="{536FB33B-2858-544C-B14E-5E125962F078}" presName="centerShape" presStyleLbl="vennNode1" presStyleIdx="0" presStyleCnt="11" custScaleX="104281" custScaleY="100036" custLinFactNeighborX="10906" custLinFactNeighborY="-1013"/>
      <dgm:spPr/>
    </dgm:pt>
    <dgm:pt modelId="{91975844-F6E3-5445-A46B-9FF07A70FA21}" type="pres">
      <dgm:prSet presAssocID="{4358B717-C584-3646-8BD2-C256C6D95FE5}" presName="node" presStyleLbl="vennNode1" presStyleIdx="1" presStyleCnt="11" custScaleX="93722" custScaleY="71339" custRadScaleRad="112312" custRadScaleInc="35550">
        <dgm:presLayoutVars>
          <dgm:bulletEnabled val="1"/>
        </dgm:presLayoutVars>
      </dgm:prSet>
      <dgm:spPr/>
    </dgm:pt>
    <dgm:pt modelId="{9FB77044-822A-C044-A824-B306D36C647C}" type="pres">
      <dgm:prSet presAssocID="{DB2B1D92-4F0A-C142-9856-35D2FBA65976}" presName="node" presStyleLbl="vennNode1" presStyleIdx="2" presStyleCnt="11" custScaleX="102158" custScaleY="83003" custRadScaleRad="140463" custRadScaleInc="30865">
        <dgm:presLayoutVars>
          <dgm:bulletEnabled val="1"/>
        </dgm:presLayoutVars>
      </dgm:prSet>
      <dgm:spPr/>
    </dgm:pt>
    <dgm:pt modelId="{4D2BD7F0-043B-E646-9B1A-B9343F0BA1C7}" type="pres">
      <dgm:prSet presAssocID="{8CA4BD37-9C40-A64B-AC44-856E70DD3748}" presName="node" presStyleLbl="vennNode1" presStyleIdx="3" presStyleCnt="11" custScaleX="102158" custScaleY="83003" custRadScaleRad="154734" custRadScaleInc="9643">
        <dgm:presLayoutVars>
          <dgm:bulletEnabled val="1"/>
        </dgm:presLayoutVars>
      </dgm:prSet>
      <dgm:spPr/>
    </dgm:pt>
    <dgm:pt modelId="{71F90B8E-2193-A04E-8019-F767ACC32255}" type="pres">
      <dgm:prSet presAssocID="{3E16180B-DAF4-524F-BEBD-861F99C093E0}" presName="node" presStyleLbl="vennNode1" presStyleIdx="4" presStyleCnt="11" custScaleX="102158" custScaleY="83003" custRadScaleRad="156481" custRadScaleInc="-21974">
        <dgm:presLayoutVars>
          <dgm:bulletEnabled val="1"/>
        </dgm:presLayoutVars>
      </dgm:prSet>
      <dgm:spPr/>
    </dgm:pt>
    <dgm:pt modelId="{1321918A-5E34-6A47-8346-1D6D6865950B}" type="pres">
      <dgm:prSet presAssocID="{A9F60DD2-9174-294F-99DF-EA805A210D10}" presName="node" presStyleLbl="vennNode1" presStyleIdx="5" presStyleCnt="11" custScaleX="102158" custScaleY="83003" custRadScaleRad="143719" custRadScaleInc="-42883">
        <dgm:presLayoutVars>
          <dgm:bulletEnabled val="1"/>
        </dgm:presLayoutVars>
      </dgm:prSet>
      <dgm:spPr/>
    </dgm:pt>
    <dgm:pt modelId="{6C392D49-11E4-5F4D-A003-53F3F8536912}" type="pres">
      <dgm:prSet presAssocID="{1D3207BF-7A50-8B42-A7FC-86511C298B47}" presName="node" presStyleLbl="vennNode1" presStyleIdx="6" presStyleCnt="11" custScaleX="102158" custScaleY="83003" custRadScaleRad="116842" custRadScaleInc="-42513">
        <dgm:presLayoutVars>
          <dgm:bulletEnabled val="1"/>
        </dgm:presLayoutVars>
      </dgm:prSet>
      <dgm:spPr/>
    </dgm:pt>
    <dgm:pt modelId="{C4635F88-B547-734E-A593-59663BFC8553}" type="pres">
      <dgm:prSet presAssocID="{E373A386-71A1-7D4E-BDA4-13929B2737C7}" presName="node" presStyleLbl="vennNode1" presStyleIdx="7" presStyleCnt="11" custScaleX="102158" custScaleY="83003" custRadScaleRad="111073" custRadScaleInc="-18850">
        <dgm:presLayoutVars>
          <dgm:bulletEnabled val="1"/>
        </dgm:presLayoutVars>
      </dgm:prSet>
      <dgm:spPr/>
    </dgm:pt>
    <dgm:pt modelId="{A68535D4-FC1F-6949-A826-E80CC1133E30}" type="pres">
      <dgm:prSet presAssocID="{71BC9823-E844-374D-A7D0-A58031E459AA}" presName="node" presStyleLbl="vennNode1" presStyleIdx="8" presStyleCnt="11" custScaleX="102158" custScaleY="83003" custRadScaleRad="110677" custRadScaleInc="-575">
        <dgm:presLayoutVars>
          <dgm:bulletEnabled val="1"/>
        </dgm:presLayoutVars>
      </dgm:prSet>
      <dgm:spPr/>
    </dgm:pt>
    <dgm:pt modelId="{1DB28D74-13E6-5948-B8E2-6B4793A4EE14}" type="pres">
      <dgm:prSet presAssocID="{EA99C2CC-71AE-8D44-B5C6-0D288FFFEA00}" presName="node" presStyleLbl="vennNode1" presStyleIdx="9" presStyleCnt="11" custScaleX="102158" custScaleY="83003" custRadScaleRad="107563" custRadScaleInc="8761">
        <dgm:presLayoutVars>
          <dgm:bulletEnabled val="1"/>
        </dgm:presLayoutVars>
      </dgm:prSet>
      <dgm:spPr/>
    </dgm:pt>
    <dgm:pt modelId="{E07D4AA5-01B2-AB45-9526-2B980D4E9A44}" type="pres">
      <dgm:prSet presAssocID="{C467C120-C39A-9647-953E-910952381CB7}" presName="node" presStyleLbl="vennNode1" presStyleIdx="10" presStyleCnt="11" custScaleX="102158" custScaleY="83003" custRadScaleRad="112648" custRadScaleInc="15349">
        <dgm:presLayoutVars>
          <dgm:bulletEnabled val="1"/>
        </dgm:presLayoutVars>
      </dgm:prSet>
      <dgm:spPr/>
    </dgm:pt>
  </dgm:ptLst>
  <dgm:cxnLst>
    <dgm:cxn modelId="{3A864304-ECC1-864C-A906-369B7F367478}" type="presOf" srcId="{E373A386-71A1-7D4E-BDA4-13929B2737C7}" destId="{C4635F88-B547-734E-A593-59663BFC8553}" srcOrd="0" destOrd="0" presId="urn:microsoft.com/office/officeart/2005/8/layout/radial3"/>
    <dgm:cxn modelId="{5C46C905-8D3C-294E-861A-F60B3DCFF10F}" type="presOf" srcId="{8CA4BD37-9C40-A64B-AC44-856E70DD3748}" destId="{4D2BD7F0-043B-E646-9B1A-B9343F0BA1C7}" srcOrd="0" destOrd="0" presId="urn:microsoft.com/office/officeart/2005/8/layout/radial3"/>
    <dgm:cxn modelId="{C0564107-EB50-B24C-A242-619799AB0EE7}" type="presOf" srcId="{1D3207BF-7A50-8B42-A7FC-86511C298B47}" destId="{6C392D49-11E4-5F4D-A003-53F3F8536912}" srcOrd="0" destOrd="0" presId="urn:microsoft.com/office/officeart/2005/8/layout/radial3"/>
    <dgm:cxn modelId="{F3434620-1AB3-3B4A-85F6-9D80CEA5A009}" type="presOf" srcId="{3E16180B-DAF4-524F-BEBD-861F99C093E0}" destId="{71F90B8E-2193-A04E-8019-F767ACC32255}" srcOrd="0" destOrd="0" presId="urn:microsoft.com/office/officeart/2005/8/layout/radial3"/>
    <dgm:cxn modelId="{14677424-0E6C-BA47-BFD4-BF8C61C7B52B}" type="presOf" srcId="{DA22E222-F8F6-344B-BA6F-E020F43BA048}" destId="{08532CD3-9D80-034A-903D-0FCD12290BF6}" srcOrd="0" destOrd="0" presId="urn:microsoft.com/office/officeart/2005/8/layout/radial3"/>
    <dgm:cxn modelId="{14905C36-4FA9-EF47-84B4-BF29CDFB2A8A}" srcId="{536FB33B-2858-544C-B14E-5E125962F078}" destId="{C467C120-C39A-9647-953E-910952381CB7}" srcOrd="9" destOrd="0" parTransId="{2BA0FBF5-8D83-FD4C-8260-D19970D8842B}" sibTransId="{7C0C6CA3-16A7-D242-820F-1372378D50E5}"/>
    <dgm:cxn modelId="{1BC31D41-755A-7347-9F28-9A87111AD6BA}" type="presOf" srcId="{4358B717-C584-3646-8BD2-C256C6D95FE5}" destId="{91975844-F6E3-5445-A46B-9FF07A70FA21}" srcOrd="0" destOrd="0" presId="urn:microsoft.com/office/officeart/2005/8/layout/radial3"/>
    <dgm:cxn modelId="{AADC614E-AA4E-7D45-A2A7-86E9568322B8}" srcId="{536FB33B-2858-544C-B14E-5E125962F078}" destId="{3E16180B-DAF4-524F-BEBD-861F99C093E0}" srcOrd="3" destOrd="0" parTransId="{10A41B90-E987-F140-A8ED-AAE9FD34EDCC}" sibTransId="{A7DA1049-A6F8-0444-9369-537779298814}"/>
    <dgm:cxn modelId="{4E72E651-6B37-DE4F-938F-FEBB1A6766B2}" srcId="{DA22E222-F8F6-344B-BA6F-E020F43BA048}" destId="{536FB33B-2858-544C-B14E-5E125962F078}" srcOrd="0" destOrd="0" parTransId="{B1745926-1FF6-664A-AD4F-3D97A4458BD1}" sibTransId="{5C42ADD8-19CB-FB41-8E0E-A1A9694E0BE9}"/>
    <dgm:cxn modelId="{6BD1E951-FAEC-6C4C-BEA3-AE8720F642C8}" type="presOf" srcId="{536FB33B-2858-544C-B14E-5E125962F078}" destId="{4E4D2F9A-0F64-4A4D-B249-BD6BE281BAD9}" srcOrd="0" destOrd="0" presId="urn:microsoft.com/office/officeart/2005/8/layout/radial3"/>
    <dgm:cxn modelId="{05C43F53-1BC2-EB46-A571-A280A5199FA4}" srcId="{536FB33B-2858-544C-B14E-5E125962F078}" destId="{71BC9823-E844-374D-A7D0-A58031E459AA}" srcOrd="7" destOrd="0" parTransId="{E5D84B4A-C82F-714C-B986-1CF7814776F7}" sibTransId="{41D22CB7-960B-3F49-A7D9-1BE4777D0024}"/>
    <dgm:cxn modelId="{21918B66-23DD-004F-9C36-3A038E92467C}" type="presOf" srcId="{71BC9823-E844-374D-A7D0-A58031E459AA}" destId="{A68535D4-FC1F-6949-A826-E80CC1133E30}" srcOrd="0" destOrd="0" presId="urn:microsoft.com/office/officeart/2005/8/layout/radial3"/>
    <dgm:cxn modelId="{97089077-C9FB-6642-A85D-24C40E626E83}" type="presOf" srcId="{A9F60DD2-9174-294F-99DF-EA805A210D10}" destId="{1321918A-5E34-6A47-8346-1D6D6865950B}" srcOrd="0" destOrd="0" presId="urn:microsoft.com/office/officeart/2005/8/layout/radial3"/>
    <dgm:cxn modelId="{F38AFB80-E0A2-F14C-8A97-A63687E743B7}" srcId="{536FB33B-2858-544C-B14E-5E125962F078}" destId="{DB2B1D92-4F0A-C142-9856-35D2FBA65976}" srcOrd="1" destOrd="0" parTransId="{44A89FB3-B580-E945-82E0-3692BE401EF9}" sibTransId="{4BCD18CC-5E52-6943-AE13-FBB9A9C8D7F6}"/>
    <dgm:cxn modelId="{B955A796-04CD-D642-9589-93F03D3518D3}" srcId="{536FB33B-2858-544C-B14E-5E125962F078}" destId="{8CA4BD37-9C40-A64B-AC44-856E70DD3748}" srcOrd="2" destOrd="0" parTransId="{8ABB56C7-77F0-1C4D-9ECC-AEF614C299C0}" sibTransId="{AFE2D6BE-0F58-4C4B-A14E-62D911DF799A}"/>
    <dgm:cxn modelId="{54902098-2294-A847-A93E-EAB18F8A1061}" type="presOf" srcId="{EA99C2CC-71AE-8D44-B5C6-0D288FFFEA00}" destId="{1DB28D74-13E6-5948-B8E2-6B4793A4EE14}" srcOrd="0" destOrd="0" presId="urn:microsoft.com/office/officeart/2005/8/layout/radial3"/>
    <dgm:cxn modelId="{313A4799-C6D4-884B-B952-32FBD20FC987}" srcId="{536FB33B-2858-544C-B14E-5E125962F078}" destId="{EA99C2CC-71AE-8D44-B5C6-0D288FFFEA00}" srcOrd="8" destOrd="0" parTransId="{B72B3534-8785-9E4D-9E20-C72AB78C6EF3}" sibTransId="{37F5B282-FF68-5548-AFCE-AC786E621C1C}"/>
    <dgm:cxn modelId="{1085DEA1-8640-4542-A8AD-75FD5AB24404}" type="presOf" srcId="{C467C120-C39A-9647-953E-910952381CB7}" destId="{E07D4AA5-01B2-AB45-9526-2B980D4E9A44}" srcOrd="0" destOrd="0" presId="urn:microsoft.com/office/officeart/2005/8/layout/radial3"/>
    <dgm:cxn modelId="{037EB1A2-6159-7F48-899D-4C59A24B23B3}" srcId="{536FB33B-2858-544C-B14E-5E125962F078}" destId="{E373A386-71A1-7D4E-BDA4-13929B2737C7}" srcOrd="6" destOrd="0" parTransId="{BA810020-3A22-2B46-B601-B1EFD281823D}" sibTransId="{021E5B6D-1B0D-F644-8009-41B06AAFE433}"/>
    <dgm:cxn modelId="{02F0E0C4-4479-7D4A-A429-172CE8250A84}" srcId="{536FB33B-2858-544C-B14E-5E125962F078}" destId="{A9F60DD2-9174-294F-99DF-EA805A210D10}" srcOrd="4" destOrd="0" parTransId="{B8780D97-A743-444F-97B4-CC21A4FA7496}" sibTransId="{14C9B2B8-BEB5-E24E-9A24-060607E7D6B2}"/>
    <dgm:cxn modelId="{5A8401E0-0155-4342-A232-099551737955}" srcId="{536FB33B-2858-544C-B14E-5E125962F078}" destId="{4358B717-C584-3646-8BD2-C256C6D95FE5}" srcOrd="0" destOrd="0" parTransId="{017281CC-1D2C-034E-9E45-69DB1918F33E}" sibTransId="{33D4B969-BF8C-7246-BC50-DAA7CCD86CC1}"/>
    <dgm:cxn modelId="{4EC857E0-3B95-084E-94E1-F408CF32381F}" srcId="{536FB33B-2858-544C-B14E-5E125962F078}" destId="{1D3207BF-7A50-8B42-A7FC-86511C298B47}" srcOrd="5" destOrd="0" parTransId="{CDA868DA-CB94-DF4F-8D18-B84ABDA3C0DD}" sibTransId="{71317B5A-ECCB-C74F-9BF8-A7143FCE03F8}"/>
    <dgm:cxn modelId="{3D21F1E8-3785-A246-ABD6-6EDF3FD148B6}" type="presOf" srcId="{DB2B1D92-4F0A-C142-9856-35D2FBA65976}" destId="{9FB77044-822A-C044-A824-B306D36C647C}" srcOrd="0" destOrd="0" presId="urn:microsoft.com/office/officeart/2005/8/layout/radial3"/>
    <dgm:cxn modelId="{E32A5457-48E9-A84A-82BB-B6ABCA2A6960}" type="presParOf" srcId="{08532CD3-9D80-034A-903D-0FCD12290BF6}" destId="{13471FD1-2A78-DD49-808F-A055541B7114}" srcOrd="0" destOrd="0" presId="urn:microsoft.com/office/officeart/2005/8/layout/radial3"/>
    <dgm:cxn modelId="{FBEC6443-7D48-EB40-A81E-2A661BDA19D2}" type="presParOf" srcId="{13471FD1-2A78-DD49-808F-A055541B7114}" destId="{4E4D2F9A-0F64-4A4D-B249-BD6BE281BAD9}" srcOrd="0" destOrd="0" presId="urn:microsoft.com/office/officeart/2005/8/layout/radial3"/>
    <dgm:cxn modelId="{B6E37B88-39D9-C34C-AF64-304497616ABA}" type="presParOf" srcId="{13471FD1-2A78-DD49-808F-A055541B7114}" destId="{91975844-F6E3-5445-A46B-9FF07A70FA21}" srcOrd="1" destOrd="0" presId="urn:microsoft.com/office/officeart/2005/8/layout/radial3"/>
    <dgm:cxn modelId="{14506CF1-24B9-8047-9EED-9F7AFBA4EFEE}" type="presParOf" srcId="{13471FD1-2A78-DD49-808F-A055541B7114}" destId="{9FB77044-822A-C044-A824-B306D36C647C}" srcOrd="2" destOrd="0" presId="urn:microsoft.com/office/officeart/2005/8/layout/radial3"/>
    <dgm:cxn modelId="{0E987775-876A-624A-BF93-19D227FEF161}" type="presParOf" srcId="{13471FD1-2A78-DD49-808F-A055541B7114}" destId="{4D2BD7F0-043B-E646-9B1A-B9343F0BA1C7}" srcOrd="3" destOrd="0" presId="urn:microsoft.com/office/officeart/2005/8/layout/radial3"/>
    <dgm:cxn modelId="{841A004C-AAAC-9740-8FEB-5BD6F16170A5}" type="presParOf" srcId="{13471FD1-2A78-DD49-808F-A055541B7114}" destId="{71F90B8E-2193-A04E-8019-F767ACC32255}" srcOrd="4" destOrd="0" presId="urn:microsoft.com/office/officeart/2005/8/layout/radial3"/>
    <dgm:cxn modelId="{1F766CE5-DE7A-FD43-878A-EB976D60D32B}" type="presParOf" srcId="{13471FD1-2A78-DD49-808F-A055541B7114}" destId="{1321918A-5E34-6A47-8346-1D6D6865950B}" srcOrd="5" destOrd="0" presId="urn:microsoft.com/office/officeart/2005/8/layout/radial3"/>
    <dgm:cxn modelId="{1E734EEF-B85B-C948-94BD-192105228E3D}" type="presParOf" srcId="{13471FD1-2A78-DD49-808F-A055541B7114}" destId="{6C392D49-11E4-5F4D-A003-53F3F8536912}" srcOrd="6" destOrd="0" presId="urn:microsoft.com/office/officeart/2005/8/layout/radial3"/>
    <dgm:cxn modelId="{5D8A782D-ACC7-3942-A483-B193F91E3D7D}" type="presParOf" srcId="{13471FD1-2A78-DD49-808F-A055541B7114}" destId="{C4635F88-B547-734E-A593-59663BFC8553}" srcOrd="7" destOrd="0" presId="urn:microsoft.com/office/officeart/2005/8/layout/radial3"/>
    <dgm:cxn modelId="{07FC54C5-F642-CC44-A9B7-7F4EC9894E33}" type="presParOf" srcId="{13471FD1-2A78-DD49-808F-A055541B7114}" destId="{A68535D4-FC1F-6949-A826-E80CC1133E30}" srcOrd="8" destOrd="0" presId="urn:microsoft.com/office/officeart/2005/8/layout/radial3"/>
    <dgm:cxn modelId="{82B339A4-BB4A-5E4E-910B-F91720434D6D}" type="presParOf" srcId="{13471FD1-2A78-DD49-808F-A055541B7114}" destId="{1DB28D74-13E6-5948-B8E2-6B4793A4EE14}" srcOrd="9" destOrd="0" presId="urn:microsoft.com/office/officeart/2005/8/layout/radial3"/>
    <dgm:cxn modelId="{5C1997F5-7744-FB47-8276-C2808B66E77A}" type="presParOf" srcId="{13471FD1-2A78-DD49-808F-A055541B7114}" destId="{E07D4AA5-01B2-AB45-9526-2B980D4E9A44}" srcOrd="10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22E222-F8F6-344B-BA6F-E020F43BA048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6FB33B-2858-544C-B14E-5E125962F078}">
      <dgm:prSet phldrT="[Text]" custT="1"/>
      <dgm:spPr>
        <a:solidFill>
          <a:srgbClr val="0070C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BUSINESS OWNER WITH EMPLOYEE RISK/ISSUES</a:t>
          </a:r>
        </a:p>
      </dgm:t>
    </dgm:pt>
    <dgm:pt modelId="{B1745926-1FF6-664A-AD4F-3D97A4458BD1}" type="parTrans" cxnId="{4E72E651-6B37-DE4F-938F-FEBB1A6766B2}">
      <dgm:prSet/>
      <dgm:spPr/>
      <dgm:t>
        <a:bodyPr/>
        <a:lstStyle/>
        <a:p>
          <a:endParaRPr lang="en-US"/>
        </a:p>
      </dgm:t>
    </dgm:pt>
    <dgm:pt modelId="{5C42ADD8-19CB-FB41-8E0E-A1A9694E0BE9}" type="sibTrans" cxnId="{4E72E651-6B37-DE4F-938F-FEBB1A6766B2}">
      <dgm:prSet/>
      <dgm:spPr/>
      <dgm:t>
        <a:bodyPr/>
        <a:lstStyle/>
        <a:p>
          <a:endParaRPr lang="en-US"/>
        </a:p>
      </dgm:t>
    </dgm:pt>
    <dgm:pt modelId="{4358B717-C584-3646-8BD2-C256C6D95FE5}">
      <dgm:prSet phldrT="[Text]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Health </a:t>
          </a:r>
        </a:p>
      </dgm:t>
    </dgm:pt>
    <dgm:pt modelId="{017281CC-1D2C-034E-9E45-69DB1918F33E}" type="parTrans" cxnId="{5A8401E0-0155-4342-A232-099551737955}">
      <dgm:prSet/>
      <dgm:spPr/>
      <dgm:t>
        <a:bodyPr/>
        <a:lstStyle/>
        <a:p>
          <a:endParaRPr lang="en-US"/>
        </a:p>
      </dgm:t>
    </dgm:pt>
    <dgm:pt modelId="{33D4B969-BF8C-7246-BC50-DAA7CCD86CC1}" type="sibTrans" cxnId="{5A8401E0-0155-4342-A232-099551737955}">
      <dgm:prSet/>
      <dgm:spPr/>
      <dgm:t>
        <a:bodyPr/>
        <a:lstStyle/>
        <a:p>
          <a:endParaRPr lang="en-US"/>
        </a:p>
      </dgm:t>
    </dgm:pt>
    <dgm:pt modelId="{DB2B1D92-4F0A-C142-9856-35D2FBA65976}">
      <dgm:prSet phldrT="[Text]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Errors/</a:t>
          </a:r>
        </a:p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Omissions </a:t>
          </a:r>
        </a:p>
      </dgm:t>
    </dgm:pt>
    <dgm:pt modelId="{44A89FB3-B580-E945-82E0-3692BE401EF9}" type="parTrans" cxnId="{F38AFB80-E0A2-F14C-8A97-A63687E743B7}">
      <dgm:prSet/>
      <dgm:spPr/>
      <dgm:t>
        <a:bodyPr/>
        <a:lstStyle/>
        <a:p>
          <a:endParaRPr lang="en-US"/>
        </a:p>
      </dgm:t>
    </dgm:pt>
    <dgm:pt modelId="{4BCD18CC-5E52-6943-AE13-FBB9A9C8D7F6}" type="sibTrans" cxnId="{F38AFB80-E0A2-F14C-8A97-A63687E743B7}">
      <dgm:prSet/>
      <dgm:spPr/>
      <dgm:t>
        <a:bodyPr/>
        <a:lstStyle/>
        <a:p>
          <a:endParaRPr lang="en-US"/>
        </a:p>
      </dgm:t>
    </dgm:pt>
    <dgm:pt modelId="{8CA4BD37-9C40-A64B-AC44-856E70DD3748}">
      <dgm:prSet phldrT="[Text]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Consumer </a:t>
          </a:r>
        </a:p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Liability </a:t>
          </a:r>
        </a:p>
      </dgm:t>
    </dgm:pt>
    <dgm:pt modelId="{8ABB56C7-77F0-1C4D-9ECC-AEF614C299C0}" type="parTrans" cxnId="{B955A796-04CD-D642-9589-93F03D3518D3}">
      <dgm:prSet/>
      <dgm:spPr/>
      <dgm:t>
        <a:bodyPr/>
        <a:lstStyle/>
        <a:p>
          <a:endParaRPr lang="en-US"/>
        </a:p>
      </dgm:t>
    </dgm:pt>
    <dgm:pt modelId="{AFE2D6BE-0F58-4C4B-A14E-62D911DF799A}" type="sibTrans" cxnId="{B955A796-04CD-D642-9589-93F03D3518D3}">
      <dgm:prSet/>
      <dgm:spPr/>
      <dgm:t>
        <a:bodyPr/>
        <a:lstStyle/>
        <a:p>
          <a:endParaRPr lang="en-US"/>
        </a:p>
      </dgm:t>
    </dgm:pt>
    <dgm:pt modelId="{3E16180B-DAF4-524F-BEBD-861F99C093E0}">
      <dgm:prSet phldrT="[Text]"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Regulatory</a:t>
          </a:r>
        </a:p>
      </dgm:t>
    </dgm:pt>
    <dgm:pt modelId="{10A41B90-E987-F140-A8ED-AAE9FD34EDCC}" type="parTrans" cxnId="{AADC614E-AA4E-7D45-A2A7-86E9568322B8}">
      <dgm:prSet/>
      <dgm:spPr/>
      <dgm:t>
        <a:bodyPr/>
        <a:lstStyle/>
        <a:p>
          <a:endParaRPr lang="en-US"/>
        </a:p>
      </dgm:t>
    </dgm:pt>
    <dgm:pt modelId="{A7DA1049-A6F8-0444-9369-537779298814}" type="sibTrans" cxnId="{AADC614E-AA4E-7D45-A2A7-86E9568322B8}">
      <dgm:prSet/>
      <dgm:spPr/>
      <dgm:t>
        <a:bodyPr/>
        <a:lstStyle/>
        <a:p>
          <a:endParaRPr lang="en-US"/>
        </a:p>
      </dgm:t>
    </dgm:pt>
    <dgm:pt modelId="{A9F60DD2-9174-294F-99DF-EA805A210D10}">
      <dgm:prSet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Theft</a:t>
          </a:r>
        </a:p>
      </dgm:t>
    </dgm:pt>
    <dgm:pt modelId="{B8780D97-A743-444F-97B4-CC21A4FA7496}" type="parTrans" cxnId="{02F0E0C4-4479-7D4A-A429-172CE8250A84}">
      <dgm:prSet/>
      <dgm:spPr/>
      <dgm:t>
        <a:bodyPr/>
        <a:lstStyle/>
        <a:p>
          <a:endParaRPr lang="en-US"/>
        </a:p>
      </dgm:t>
    </dgm:pt>
    <dgm:pt modelId="{14C9B2B8-BEB5-E24E-9A24-060607E7D6B2}" type="sibTrans" cxnId="{02F0E0C4-4479-7D4A-A429-172CE8250A84}">
      <dgm:prSet/>
      <dgm:spPr/>
      <dgm:t>
        <a:bodyPr/>
        <a:lstStyle/>
        <a:p>
          <a:endParaRPr lang="en-US"/>
        </a:p>
      </dgm:t>
    </dgm:pt>
    <dgm:pt modelId="{1D3207BF-7A50-8B42-A7FC-86511C298B47}">
      <dgm:prSet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Harassment</a:t>
          </a:r>
        </a:p>
      </dgm:t>
    </dgm:pt>
    <dgm:pt modelId="{CDA868DA-CB94-DF4F-8D18-B84ABDA3C0DD}" type="parTrans" cxnId="{4EC857E0-3B95-084E-94E1-F408CF32381F}">
      <dgm:prSet/>
      <dgm:spPr/>
      <dgm:t>
        <a:bodyPr/>
        <a:lstStyle/>
        <a:p>
          <a:endParaRPr lang="en-US"/>
        </a:p>
      </dgm:t>
    </dgm:pt>
    <dgm:pt modelId="{71317B5A-ECCB-C74F-9BF8-A7143FCE03F8}" type="sibTrans" cxnId="{4EC857E0-3B95-084E-94E1-F408CF32381F}">
      <dgm:prSet/>
      <dgm:spPr/>
      <dgm:t>
        <a:bodyPr/>
        <a:lstStyle/>
        <a:p>
          <a:endParaRPr lang="en-US"/>
        </a:p>
      </dgm:t>
    </dgm:pt>
    <dgm:pt modelId="{71BC9823-E844-374D-A7D0-A58031E459AA}">
      <dgm:prSet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High</a:t>
          </a:r>
        </a:p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Turnover</a:t>
          </a:r>
        </a:p>
      </dgm:t>
    </dgm:pt>
    <dgm:pt modelId="{E5D84B4A-C82F-714C-B986-1CF7814776F7}" type="parTrans" cxnId="{05C43F53-1BC2-EB46-A571-A280A5199FA4}">
      <dgm:prSet/>
      <dgm:spPr/>
      <dgm:t>
        <a:bodyPr/>
        <a:lstStyle/>
        <a:p>
          <a:endParaRPr lang="en-US"/>
        </a:p>
      </dgm:t>
    </dgm:pt>
    <dgm:pt modelId="{41D22CB7-960B-3F49-A7D9-1BE4777D0024}" type="sibTrans" cxnId="{05C43F53-1BC2-EB46-A571-A280A5199FA4}">
      <dgm:prSet/>
      <dgm:spPr/>
      <dgm:t>
        <a:bodyPr/>
        <a:lstStyle/>
        <a:p>
          <a:endParaRPr lang="en-US"/>
        </a:p>
      </dgm:t>
    </dgm:pt>
    <dgm:pt modelId="{EA99C2CC-71AE-8D44-B5C6-0D288FFFEA00}">
      <dgm:prSet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Fleet</a:t>
          </a:r>
        </a:p>
      </dgm:t>
    </dgm:pt>
    <dgm:pt modelId="{B72B3534-8785-9E4D-9E20-C72AB78C6EF3}" type="parTrans" cxnId="{313A4799-C6D4-884B-B952-32FBD20FC987}">
      <dgm:prSet/>
      <dgm:spPr/>
      <dgm:t>
        <a:bodyPr/>
        <a:lstStyle/>
        <a:p>
          <a:endParaRPr lang="en-US"/>
        </a:p>
      </dgm:t>
    </dgm:pt>
    <dgm:pt modelId="{37F5B282-FF68-5548-AFCE-AC786E621C1C}" type="sibTrans" cxnId="{313A4799-C6D4-884B-B952-32FBD20FC987}">
      <dgm:prSet/>
      <dgm:spPr/>
      <dgm:t>
        <a:bodyPr/>
        <a:lstStyle/>
        <a:p>
          <a:endParaRPr lang="en-US"/>
        </a:p>
      </dgm:t>
    </dgm:pt>
    <dgm:pt modelId="{C467C120-C39A-9647-953E-910952381CB7}">
      <dgm:prSet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Disgruntled</a:t>
          </a:r>
        </a:p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Employee</a:t>
          </a:r>
        </a:p>
      </dgm:t>
    </dgm:pt>
    <dgm:pt modelId="{2BA0FBF5-8D83-FD4C-8260-D19970D8842B}" type="parTrans" cxnId="{14905C36-4FA9-EF47-84B4-BF29CDFB2A8A}">
      <dgm:prSet/>
      <dgm:spPr/>
      <dgm:t>
        <a:bodyPr/>
        <a:lstStyle/>
        <a:p>
          <a:endParaRPr lang="en-US"/>
        </a:p>
      </dgm:t>
    </dgm:pt>
    <dgm:pt modelId="{7C0C6CA3-16A7-D242-820F-1372378D50E5}" type="sibTrans" cxnId="{14905C36-4FA9-EF47-84B4-BF29CDFB2A8A}">
      <dgm:prSet/>
      <dgm:spPr/>
      <dgm:t>
        <a:bodyPr/>
        <a:lstStyle/>
        <a:p>
          <a:endParaRPr lang="en-US"/>
        </a:p>
      </dgm:t>
    </dgm:pt>
    <dgm:pt modelId="{3473E58A-BB5F-8142-BC58-2EAFFF79C5F2}">
      <dgm:prSet/>
      <dgm:spPr/>
      <dgm:t>
        <a:bodyPr/>
        <a:lstStyle/>
        <a:p>
          <a:endParaRPr lang="en-US"/>
        </a:p>
      </dgm:t>
    </dgm:pt>
    <dgm:pt modelId="{5934E530-F6CC-ED48-974D-6BE980B232CD}" type="parTrans" cxnId="{57A3F861-3B24-D944-98AC-988F8E4DF064}">
      <dgm:prSet/>
      <dgm:spPr/>
      <dgm:t>
        <a:bodyPr/>
        <a:lstStyle/>
        <a:p>
          <a:endParaRPr lang="en-US"/>
        </a:p>
      </dgm:t>
    </dgm:pt>
    <dgm:pt modelId="{27D81863-F642-EB4B-8AFE-BABE98D0B741}" type="sibTrans" cxnId="{57A3F861-3B24-D944-98AC-988F8E4DF064}">
      <dgm:prSet/>
      <dgm:spPr/>
      <dgm:t>
        <a:bodyPr/>
        <a:lstStyle/>
        <a:p>
          <a:endParaRPr lang="en-US"/>
        </a:p>
      </dgm:t>
    </dgm:pt>
    <dgm:pt modelId="{E373A386-71A1-7D4E-BDA4-13929B2737C7}">
      <dgm:prSet/>
      <dgm:spPr>
        <a:solidFill>
          <a:srgbClr val="00B0F0">
            <a:alpha val="50000"/>
          </a:srgbClr>
        </a:solidFill>
        <a:ln w="38100">
          <a:noFill/>
        </a:ln>
      </dgm:spPr>
      <dgm:t>
        <a:bodyPr/>
        <a:lstStyle/>
        <a:p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1E5B6D-1B0D-F644-8009-41B06AAFE433}" type="sibTrans" cxnId="{037EB1A2-6159-7F48-899D-4C59A24B23B3}">
      <dgm:prSet/>
      <dgm:spPr/>
      <dgm:t>
        <a:bodyPr/>
        <a:lstStyle/>
        <a:p>
          <a:endParaRPr lang="en-US"/>
        </a:p>
      </dgm:t>
    </dgm:pt>
    <dgm:pt modelId="{BA810020-3A22-2B46-B601-B1EFD281823D}" type="parTrans" cxnId="{037EB1A2-6159-7F48-899D-4C59A24B23B3}">
      <dgm:prSet/>
      <dgm:spPr/>
      <dgm:t>
        <a:bodyPr/>
        <a:lstStyle/>
        <a:p>
          <a:endParaRPr lang="en-US"/>
        </a:p>
      </dgm:t>
    </dgm:pt>
    <dgm:pt modelId="{08532CD3-9D80-034A-903D-0FCD12290BF6}" type="pres">
      <dgm:prSet presAssocID="{DA22E222-F8F6-344B-BA6F-E020F43BA048}" presName="composite" presStyleCnt="0">
        <dgm:presLayoutVars>
          <dgm:chMax val="1"/>
          <dgm:dir/>
          <dgm:resizeHandles val="exact"/>
        </dgm:presLayoutVars>
      </dgm:prSet>
      <dgm:spPr/>
    </dgm:pt>
    <dgm:pt modelId="{13471FD1-2A78-DD49-808F-A055541B7114}" type="pres">
      <dgm:prSet presAssocID="{DA22E222-F8F6-344B-BA6F-E020F43BA048}" presName="radial" presStyleCnt="0">
        <dgm:presLayoutVars>
          <dgm:animLvl val="ctr"/>
        </dgm:presLayoutVars>
      </dgm:prSet>
      <dgm:spPr/>
    </dgm:pt>
    <dgm:pt modelId="{4E4D2F9A-0F64-4A4D-B249-BD6BE281BAD9}" type="pres">
      <dgm:prSet presAssocID="{536FB33B-2858-544C-B14E-5E125962F078}" presName="centerShape" presStyleLbl="vennNode1" presStyleIdx="0" presStyleCnt="11" custScaleX="104281" custScaleY="100036" custLinFactNeighborX="10906" custLinFactNeighborY="-1013"/>
      <dgm:spPr/>
    </dgm:pt>
    <dgm:pt modelId="{91975844-F6E3-5445-A46B-9FF07A70FA21}" type="pres">
      <dgm:prSet presAssocID="{4358B717-C584-3646-8BD2-C256C6D95FE5}" presName="node" presStyleLbl="vennNode1" presStyleIdx="1" presStyleCnt="11" custScaleX="93722" custScaleY="71339" custRadScaleRad="112312" custRadScaleInc="35550">
        <dgm:presLayoutVars>
          <dgm:bulletEnabled val="1"/>
        </dgm:presLayoutVars>
      </dgm:prSet>
      <dgm:spPr/>
    </dgm:pt>
    <dgm:pt modelId="{9FB77044-822A-C044-A824-B306D36C647C}" type="pres">
      <dgm:prSet presAssocID="{DB2B1D92-4F0A-C142-9856-35D2FBA65976}" presName="node" presStyleLbl="vennNode1" presStyleIdx="2" presStyleCnt="11" custScaleX="102158" custScaleY="83003" custRadScaleRad="140064" custRadScaleInc="31354">
        <dgm:presLayoutVars>
          <dgm:bulletEnabled val="1"/>
        </dgm:presLayoutVars>
      </dgm:prSet>
      <dgm:spPr/>
    </dgm:pt>
    <dgm:pt modelId="{4D2BD7F0-043B-E646-9B1A-B9343F0BA1C7}" type="pres">
      <dgm:prSet presAssocID="{8CA4BD37-9C40-A64B-AC44-856E70DD3748}" presName="node" presStyleLbl="vennNode1" presStyleIdx="3" presStyleCnt="11" custScaleX="102158" custScaleY="83003" custRadScaleRad="154734" custRadScaleInc="9643">
        <dgm:presLayoutVars>
          <dgm:bulletEnabled val="1"/>
        </dgm:presLayoutVars>
      </dgm:prSet>
      <dgm:spPr/>
    </dgm:pt>
    <dgm:pt modelId="{71F90B8E-2193-A04E-8019-F767ACC32255}" type="pres">
      <dgm:prSet presAssocID="{3E16180B-DAF4-524F-BEBD-861F99C093E0}" presName="node" presStyleLbl="vennNode1" presStyleIdx="4" presStyleCnt="11" custScaleX="102158" custScaleY="83003" custRadScaleRad="159251" custRadScaleInc="-18809">
        <dgm:presLayoutVars>
          <dgm:bulletEnabled val="1"/>
        </dgm:presLayoutVars>
      </dgm:prSet>
      <dgm:spPr/>
    </dgm:pt>
    <dgm:pt modelId="{1321918A-5E34-6A47-8346-1D6D6865950B}" type="pres">
      <dgm:prSet presAssocID="{A9F60DD2-9174-294F-99DF-EA805A210D10}" presName="node" presStyleLbl="vennNode1" presStyleIdx="5" presStyleCnt="11" custScaleX="102158" custScaleY="83003" custRadScaleRad="146678" custRadScaleInc="-44533">
        <dgm:presLayoutVars>
          <dgm:bulletEnabled val="1"/>
        </dgm:presLayoutVars>
      </dgm:prSet>
      <dgm:spPr/>
    </dgm:pt>
    <dgm:pt modelId="{6C392D49-11E4-5F4D-A003-53F3F8536912}" type="pres">
      <dgm:prSet presAssocID="{1D3207BF-7A50-8B42-A7FC-86511C298B47}" presName="node" presStyleLbl="vennNode1" presStyleIdx="6" presStyleCnt="11" custScaleX="102158" custScaleY="83003" custRadScaleRad="116842" custRadScaleInc="-42513">
        <dgm:presLayoutVars>
          <dgm:bulletEnabled val="1"/>
        </dgm:presLayoutVars>
      </dgm:prSet>
      <dgm:spPr/>
    </dgm:pt>
    <dgm:pt modelId="{C4635F88-B547-734E-A593-59663BFC8553}" type="pres">
      <dgm:prSet presAssocID="{E373A386-71A1-7D4E-BDA4-13929B2737C7}" presName="node" presStyleLbl="vennNode1" presStyleIdx="7" presStyleCnt="11" custScaleX="102158" custScaleY="83003" custRadScaleRad="110721" custRadScaleInc="-17882">
        <dgm:presLayoutVars>
          <dgm:bulletEnabled val="1"/>
        </dgm:presLayoutVars>
      </dgm:prSet>
      <dgm:spPr/>
    </dgm:pt>
    <dgm:pt modelId="{A68535D4-FC1F-6949-A826-E80CC1133E30}" type="pres">
      <dgm:prSet presAssocID="{71BC9823-E844-374D-A7D0-A58031E459AA}" presName="node" presStyleLbl="vennNode1" presStyleIdx="8" presStyleCnt="11" custScaleX="102158" custScaleY="83003" custRadScaleRad="105001" custRadScaleInc="-3279">
        <dgm:presLayoutVars>
          <dgm:bulletEnabled val="1"/>
        </dgm:presLayoutVars>
      </dgm:prSet>
      <dgm:spPr/>
    </dgm:pt>
    <dgm:pt modelId="{1DB28D74-13E6-5948-B8E2-6B4793A4EE14}" type="pres">
      <dgm:prSet presAssocID="{EA99C2CC-71AE-8D44-B5C6-0D288FFFEA00}" presName="node" presStyleLbl="vennNode1" presStyleIdx="9" presStyleCnt="11" custScaleX="102158" custScaleY="83003" custRadScaleRad="106956" custRadScaleInc="9110">
        <dgm:presLayoutVars>
          <dgm:bulletEnabled val="1"/>
        </dgm:presLayoutVars>
      </dgm:prSet>
      <dgm:spPr/>
    </dgm:pt>
    <dgm:pt modelId="{E07D4AA5-01B2-AB45-9526-2B980D4E9A44}" type="pres">
      <dgm:prSet presAssocID="{C467C120-C39A-9647-953E-910952381CB7}" presName="node" presStyleLbl="vennNode1" presStyleIdx="10" presStyleCnt="11" custScaleX="102158" custScaleY="83003" custRadScaleRad="112648" custRadScaleInc="15349">
        <dgm:presLayoutVars>
          <dgm:bulletEnabled val="1"/>
        </dgm:presLayoutVars>
      </dgm:prSet>
      <dgm:spPr/>
    </dgm:pt>
  </dgm:ptLst>
  <dgm:cxnLst>
    <dgm:cxn modelId="{3A864304-ECC1-864C-A906-369B7F367478}" type="presOf" srcId="{E373A386-71A1-7D4E-BDA4-13929B2737C7}" destId="{C4635F88-B547-734E-A593-59663BFC8553}" srcOrd="0" destOrd="0" presId="urn:microsoft.com/office/officeart/2005/8/layout/radial3"/>
    <dgm:cxn modelId="{5C46C905-8D3C-294E-861A-F60B3DCFF10F}" type="presOf" srcId="{8CA4BD37-9C40-A64B-AC44-856E70DD3748}" destId="{4D2BD7F0-043B-E646-9B1A-B9343F0BA1C7}" srcOrd="0" destOrd="0" presId="urn:microsoft.com/office/officeart/2005/8/layout/radial3"/>
    <dgm:cxn modelId="{C0564107-EB50-B24C-A242-619799AB0EE7}" type="presOf" srcId="{1D3207BF-7A50-8B42-A7FC-86511C298B47}" destId="{6C392D49-11E4-5F4D-A003-53F3F8536912}" srcOrd="0" destOrd="0" presId="urn:microsoft.com/office/officeart/2005/8/layout/radial3"/>
    <dgm:cxn modelId="{F3434620-1AB3-3B4A-85F6-9D80CEA5A009}" type="presOf" srcId="{3E16180B-DAF4-524F-BEBD-861F99C093E0}" destId="{71F90B8E-2193-A04E-8019-F767ACC32255}" srcOrd="0" destOrd="0" presId="urn:microsoft.com/office/officeart/2005/8/layout/radial3"/>
    <dgm:cxn modelId="{14677424-0E6C-BA47-BFD4-BF8C61C7B52B}" type="presOf" srcId="{DA22E222-F8F6-344B-BA6F-E020F43BA048}" destId="{08532CD3-9D80-034A-903D-0FCD12290BF6}" srcOrd="0" destOrd="0" presId="urn:microsoft.com/office/officeart/2005/8/layout/radial3"/>
    <dgm:cxn modelId="{14905C36-4FA9-EF47-84B4-BF29CDFB2A8A}" srcId="{536FB33B-2858-544C-B14E-5E125962F078}" destId="{C467C120-C39A-9647-953E-910952381CB7}" srcOrd="9" destOrd="0" parTransId="{2BA0FBF5-8D83-FD4C-8260-D19970D8842B}" sibTransId="{7C0C6CA3-16A7-D242-820F-1372378D50E5}"/>
    <dgm:cxn modelId="{1BC31D41-755A-7347-9F28-9A87111AD6BA}" type="presOf" srcId="{4358B717-C584-3646-8BD2-C256C6D95FE5}" destId="{91975844-F6E3-5445-A46B-9FF07A70FA21}" srcOrd="0" destOrd="0" presId="urn:microsoft.com/office/officeart/2005/8/layout/radial3"/>
    <dgm:cxn modelId="{AADC614E-AA4E-7D45-A2A7-86E9568322B8}" srcId="{536FB33B-2858-544C-B14E-5E125962F078}" destId="{3E16180B-DAF4-524F-BEBD-861F99C093E0}" srcOrd="3" destOrd="0" parTransId="{10A41B90-E987-F140-A8ED-AAE9FD34EDCC}" sibTransId="{A7DA1049-A6F8-0444-9369-537779298814}"/>
    <dgm:cxn modelId="{4E72E651-6B37-DE4F-938F-FEBB1A6766B2}" srcId="{DA22E222-F8F6-344B-BA6F-E020F43BA048}" destId="{536FB33B-2858-544C-B14E-5E125962F078}" srcOrd="0" destOrd="0" parTransId="{B1745926-1FF6-664A-AD4F-3D97A4458BD1}" sibTransId="{5C42ADD8-19CB-FB41-8E0E-A1A9694E0BE9}"/>
    <dgm:cxn modelId="{6BD1E951-FAEC-6C4C-BEA3-AE8720F642C8}" type="presOf" srcId="{536FB33B-2858-544C-B14E-5E125962F078}" destId="{4E4D2F9A-0F64-4A4D-B249-BD6BE281BAD9}" srcOrd="0" destOrd="0" presId="urn:microsoft.com/office/officeart/2005/8/layout/radial3"/>
    <dgm:cxn modelId="{05C43F53-1BC2-EB46-A571-A280A5199FA4}" srcId="{536FB33B-2858-544C-B14E-5E125962F078}" destId="{71BC9823-E844-374D-A7D0-A58031E459AA}" srcOrd="7" destOrd="0" parTransId="{E5D84B4A-C82F-714C-B986-1CF7814776F7}" sibTransId="{41D22CB7-960B-3F49-A7D9-1BE4777D0024}"/>
    <dgm:cxn modelId="{57A3F861-3B24-D944-98AC-988F8E4DF064}" srcId="{DA22E222-F8F6-344B-BA6F-E020F43BA048}" destId="{3473E58A-BB5F-8142-BC58-2EAFFF79C5F2}" srcOrd="1" destOrd="0" parTransId="{5934E530-F6CC-ED48-974D-6BE980B232CD}" sibTransId="{27D81863-F642-EB4B-8AFE-BABE98D0B741}"/>
    <dgm:cxn modelId="{21918B66-23DD-004F-9C36-3A038E92467C}" type="presOf" srcId="{71BC9823-E844-374D-A7D0-A58031E459AA}" destId="{A68535D4-FC1F-6949-A826-E80CC1133E30}" srcOrd="0" destOrd="0" presId="urn:microsoft.com/office/officeart/2005/8/layout/radial3"/>
    <dgm:cxn modelId="{97089077-C9FB-6642-A85D-24C40E626E83}" type="presOf" srcId="{A9F60DD2-9174-294F-99DF-EA805A210D10}" destId="{1321918A-5E34-6A47-8346-1D6D6865950B}" srcOrd="0" destOrd="0" presId="urn:microsoft.com/office/officeart/2005/8/layout/radial3"/>
    <dgm:cxn modelId="{F38AFB80-E0A2-F14C-8A97-A63687E743B7}" srcId="{536FB33B-2858-544C-B14E-5E125962F078}" destId="{DB2B1D92-4F0A-C142-9856-35D2FBA65976}" srcOrd="1" destOrd="0" parTransId="{44A89FB3-B580-E945-82E0-3692BE401EF9}" sibTransId="{4BCD18CC-5E52-6943-AE13-FBB9A9C8D7F6}"/>
    <dgm:cxn modelId="{B955A796-04CD-D642-9589-93F03D3518D3}" srcId="{536FB33B-2858-544C-B14E-5E125962F078}" destId="{8CA4BD37-9C40-A64B-AC44-856E70DD3748}" srcOrd="2" destOrd="0" parTransId="{8ABB56C7-77F0-1C4D-9ECC-AEF614C299C0}" sibTransId="{AFE2D6BE-0F58-4C4B-A14E-62D911DF799A}"/>
    <dgm:cxn modelId="{54902098-2294-A847-A93E-EAB18F8A1061}" type="presOf" srcId="{EA99C2CC-71AE-8D44-B5C6-0D288FFFEA00}" destId="{1DB28D74-13E6-5948-B8E2-6B4793A4EE14}" srcOrd="0" destOrd="0" presId="urn:microsoft.com/office/officeart/2005/8/layout/radial3"/>
    <dgm:cxn modelId="{313A4799-C6D4-884B-B952-32FBD20FC987}" srcId="{536FB33B-2858-544C-B14E-5E125962F078}" destId="{EA99C2CC-71AE-8D44-B5C6-0D288FFFEA00}" srcOrd="8" destOrd="0" parTransId="{B72B3534-8785-9E4D-9E20-C72AB78C6EF3}" sibTransId="{37F5B282-FF68-5548-AFCE-AC786E621C1C}"/>
    <dgm:cxn modelId="{1085DEA1-8640-4542-A8AD-75FD5AB24404}" type="presOf" srcId="{C467C120-C39A-9647-953E-910952381CB7}" destId="{E07D4AA5-01B2-AB45-9526-2B980D4E9A44}" srcOrd="0" destOrd="0" presId="urn:microsoft.com/office/officeart/2005/8/layout/radial3"/>
    <dgm:cxn modelId="{037EB1A2-6159-7F48-899D-4C59A24B23B3}" srcId="{536FB33B-2858-544C-B14E-5E125962F078}" destId="{E373A386-71A1-7D4E-BDA4-13929B2737C7}" srcOrd="6" destOrd="0" parTransId="{BA810020-3A22-2B46-B601-B1EFD281823D}" sibTransId="{021E5B6D-1B0D-F644-8009-41B06AAFE433}"/>
    <dgm:cxn modelId="{02F0E0C4-4479-7D4A-A429-172CE8250A84}" srcId="{536FB33B-2858-544C-B14E-5E125962F078}" destId="{A9F60DD2-9174-294F-99DF-EA805A210D10}" srcOrd="4" destOrd="0" parTransId="{B8780D97-A743-444F-97B4-CC21A4FA7496}" sibTransId="{14C9B2B8-BEB5-E24E-9A24-060607E7D6B2}"/>
    <dgm:cxn modelId="{5A8401E0-0155-4342-A232-099551737955}" srcId="{536FB33B-2858-544C-B14E-5E125962F078}" destId="{4358B717-C584-3646-8BD2-C256C6D95FE5}" srcOrd="0" destOrd="0" parTransId="{017281CC-1D2C-034E-9E45-69DB1918F33E}" sibTransId="{33D4B969-BF8C-7246-BC50-DAA7CCD86CC1}"/>
    <dgm:cxn modelId="{4EC857E0-3B95-084E-94E1-F408CF32381F}" srcId="{536FB33B-2858-544C-B14E-5E125962F078}" destId="{1D3207BF-7A50-8B42-A7FC-86511C298B47}" srcOrd="5" destOrd="0" parTransId="{CDA868DA-CB94-DF4F-8D18-B84ABDA3C0DD}" sibTransId="{71317B5A-ECCB-C74F-9BF8-A7143FCE03F8}"/>
    <dgm:cxn modelId="{3D21F1E8-3785-A246-ABD6-6EDF3FD148B6}" type="presOf" srcId="{DB2B1D92-4F0A-C142-9856-35D2FBA65976}" destId="{9FB77044-822A-C044-A824-B306D36C647C}" srcOrd="0" destOrd="0" presId="urn:microsoft.com/office/officeart/2005/8/layout/radial3"/>
    <dgm:cxn modelId="{E32A5457-48E9-A84A-82BB-B6ABCA2A6960}" type="presParOf" srcId="{08532CD3-9D80-034A-903D-0FCD12290BF6}" destId="{13471FD1-2A78-DD49-808F-A055541B7114}" srcOrd="0" destOrd="0" presId="urn:microsoft.com/office/officeart/2005/8/layout/radial3"/>
    <dgm:cxn modelId="{FBEC6443-7D48-EB40-A81E-2A661BDA19D2}" type="presParOf" srcId="{13471FD1-2A78-DD49-808F-A055541B7114}" destId="{4E4D2F9A-0F64-4A4D-B249-BD6BE281BAD9}" srcOrd="0" destOrd="0" presId="urn:microsoft.com/office/officeart/2005/8/layout/radial3"/>
    <dgm:cxn modelId="{B6E37B88-39D9-C34C-AF64-304497616ABA}" type="presParOf" srcId="{13471FD1-2A78-DD49-808F-A055541B7114}" destId="{91975844-F6E3-5445-A46B-9FF07A70FA21}" srcOrd="1" destOrd="0" presId="urn:microsoft.com/office/officeart/2005/8/layout/radial3"/>
    <dgm:cxn modelId="{14506CF1-24B9-8047-9EED-9F7AFBA4EFEE}" type="presParOf" srcId="{13471FD1-2A78-DD49-808F-A055541B7114}" destId="{9FB77044-822A-C044-A824-B306D36C647C}" srcOrd="2" destOrd="0" presId="urn:microsoft.com/office/officeart/2005/8/layout/radial3"/>
    <dgm:cxn modelId="{0E987775-876A-624A-BF93-19D227FEF161}" type="presParOf" srcId="{13471FD1-2A78-DD49-808F-A055541B7114}" destId="{4D2BD7F0-043B-E646-9B1A-B9343F0BA1C7}" srcOrd="3" destOrd="0" presId="urn:microsoft.com/office/officeart/2005/8/layout/radial3"/>
    <dgm:cxn modelId="{841A004C-AAAC-9740-8FEB-5BD6F16170A5}" type="presParOf" srcId="{13471FD1-2A78-DD49-808F-A055541B7114}" destId="{71F90B8E-2193-A04E-8019-F767ACC32255}" srcOrd="4" destOrd="0" presId="urn:microsoft.com/office/officeart/2005/8/layout/radial3"/>
    <dgm:cxn modelId="{1F766CE5-DE7A-FD43-878A-EB976D60D32B}" type="presParOf" srcId="{13471FD1-2A78-DD49-808F-A055541B7114}" destId="{1321918A-5E34-6A47-8346-1D6D6865950B}" srcOrd="5" destOrd="0" presId="urn:microsoft.com/office/officeart/2005/8/layout/radial3"/>
    <dgm:cxn modelId="{1E734EEF-B85B-C948-94BD-192105228E3D}" type="presParOf" srcId="{13471FD1-2A78-DD49-808F-A055541B7114}" destId="{6C392D49-11E4-5F4D-A003-53F3F8536912}" srcOrd="6" destOrd="0" presId="urn:microsoft.com/office/officeart/2005/8/layout/radial3"/>
    <dgm:cxn modelId="{5D8A782D-ACC7-3942-A483-B193F91E3D7D}" type="presParOf" srcId="{13471FD1-2A78-DD49-808F-A055541B7114}" destId="{C4635F88-B547-734E-A593-59663BFC8553}" srcOrd="7" destOrd="0" presId="urn:microsoft.com/office/officeart/2005/8/layout/radial3"/>
    <dgm:cxn modelId="{07FC54C5-F642-CC44-A9B7-7F4EC9894E33}" type="presParOf" srcId="{13471FD1-2A78-DD49-808F-A055541B7114}" destId="{A68535D4-FC1F-6949-A826-E80CC1133E30}" srcOrd="8" destOrd="0" presId="urn:microsoft.com/office/officeart/2005/8/layout/radial3"/>
    <dgm:cxn modelId="{82B339A4-BB4A-5E4E-910B-F91720434D6D}" type="presParOf" srcId="{13471FD1-2A78-DD49-808F-A055541B7114}" destId="{1DB28D74-13E6-5948-B8E2-6B4793A4EE14}" srcOrd="9" destOrd="0" presId="urn:microsoft.com/office/officeart/2005/8/layout/radial3"/>
    <dgm:cxn modelId="{5C1997F5-7744-FB47-8276-C2808B66E77A}" type="presParOf" srcId="{13471FD1-2A78-DD49-808F-A055541B7114}" destId="{E07D4AA5-01B2-AB45-9526-2B980D4E9A44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13BD4-3B10-3D43-B78C-5C71DFAA6D37}">
      <dsp:nvSpPr>
        <dsp:cNvPr id="0" name=""/>
        <dsp:cNvSpPr/>
      </dsp:nvSpPr>
      <dsp:spPr>
        <a:xfrm>
          <a:off x="1495504" y="41541"/>
          <a:ext cx="1994006" cy="199400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Threat</a:t>
          </a:r>
        </a:p>
      </dsp:txBody>
      <dsp:txXfrm>
        <a:off x="1761371" y="390492"/>
        <a:ext cx="1462271" cy="897302"/>
      </dsp:txXfrm>
    </dsp:sp>
    <dsp:sp modelId="{A96820E1-B79F-2442-B2F6-CD17D4C60276}">
      <dsp:nvSpPr>
        <dsp:cNvPr id="0" name=""/>
        <dsp:cNvSpPr/>
      </dsp:nvSpPr>
      <dsp:spPr>
        <a:xfrm>
          <a:off x="2215008" y="1287795"/>
          <a:ext cx="1994006" cy="199400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Asset</a:t>
          </a:r>
        </a:p>
      </dsp:txBody>
      <dsp:txXfrm>
        <a:off x="2824841" y="1802914"/>
        <a:ext cx="1196403" cy="1096703"/>
      </dsp:txXfrm>
    </dsp:sp>
    <dsp:sp modelId="{788464A1-0BE6-694D-9EDD-C6993E96AA38}">
      <dsp:nvSpPr>
        <dsp:cNvPr id="0" name=""/>
        <dsp:cNvSpPr/>
      </dsp:nvSpPr>
      <dsp:spPr>
        <a:xfrm>
          <a:off x="776000" y="1287795"/>
          <a:ext cx="1994006" cy="199400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Vulnerability</a:t>
          </a:r>
        </a:p>
      </dsp:txBody>
      <dsp:txXfrm>
        <a:off x="963769" y="1802914"/>
        <a:ext cx="1196403" cy="10967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433E9-EAD2-9A43-85FC-4E5A87717D49}">
      <dsp:nvSpPr>
        <dsp:cNvPr id="0" name=""/>
        <dsp:cNvSpPr/>
      </dsp:nvSpPr>
      <dsp:spPr>
        <a:xfrm>
          <a:off x="3056014" y="707364"/>
          <a:ext cx="2664418" cy="2570419"/>
        </a:xfrm>
        <a:prstGeom prst="ellipse">
          <a:avLst/>
        </a:prstGeom>
        <a:solidFill>
          <a:srgbClr val="0070C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Client Life Cycle</a:t>
          </a:r>
        </a:p>
      </dsp:txBody>
      <dsp:txXfrm>
        <a:off x="3446209" y="1083793"/>
        <a:ext cx="1884028" cy="1817561"/>
      </dsp:txXfrm>
    </dsp:sp>
    <dsp:sp modelId="{AD491883-6CBD-3241-BD1E-CD6EFA975C6D}">
      <dsp:nvSpPr>
        <dsp:cNvPr id="0" name=""/>
        <dsp:cNvSpPr/>
      </dsp:nvSpPr>
      <dsp:spPr>
        <a:xfrm>
          <a:off x="1735757" y="211203"/>
          <a:ext cx="1769682" cy="1735327"/>
        </a:xfrm>
        <a:prstGeom prst="ellipse">
          <a:avLst/>
        </a:prstGeom>
        <a:solidFill>
          <a:srgbClr val="00B0F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Retired</a:t>
          </a:r>
        </a:p>
      </dsp:txBody>
      <dsp:txXfrm>
        <a:off x="1994921" y="465336"/>
        <a:ext cx="1251354" cy="1227061"/>
      </dsp:txXfrm>
    </dsp:sp>
    <dsp:sp modelId="{A98C156F-F7D4-434C-83EA-2D2039F9B175}">
      <dsp:nvSpPr>
        <dsp:cNvPr id="0" name=""/>
        <dsp:cNvSpPr/>
      </dsp:nvSpPr>
      <dsp:spPr>
        <a:xfrm>
          <a:off x="5327002" y="157649"/>
          <a:ext cx="1803054" cy="1834241"/>
        </a:xfrm>
        <a:prstGeom prst="ellipse">
          <a:avLst/>
        </a:prstGeom>
        <a:solidFill>
          <a:srgbClr val="00B0F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Working but with no savings/</a:t>
          </a:r>
          <a:b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assets</a:t>
          </a:r>
        </a:p>
      </dsp:txBody>
      <dsp:txXfrm>
        <a:off x="5591053" y="426267"/>
        <a:ext cx="1274952" cy="1297005"/>
      </dsp:txXfrm>
    </dsp:sp>
    <dsp:sp modelId="{1DFD1327-DBA7-7148-94E0-AB977542B3E6}">
      <dsp:nvSpPr>
        <dsp:cNvPr id="0" name=""/>
        <dsp:cNvSpPr/>
      </dsp:nvSpPr>
      <dsp:spPr>
        <a:xfrm>
          <a:off x="5258627" y="2079973"/>
          <a:ext cx="1948996" cy="1930865"/>
        </a:xfrm>
        <a:prstGeom prst="ellipse">
          <a:avLst/>
        </a:prstGeom>
        <a:solidFill>
          <a:srgbClr val="00B0F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Working &amp; Acquiring Assets</a:t>
          </a:r>
        </a:p>
      </dsp:txBody>
      <dsp:txXfrm>
        <a:off x="5544051" y="2362742"/>
        <a:ext cx="1378148" cy="1365327"/>
      </dsp:txXfrm>
    </dsp:sp>
    <dsp:sp modelId="{8BF8CB33-98C6-9C4C-9371-215CE832E5C4}">
      <dsp:nvSpPr>
        <dsp:cNvPr id="0" name=""/>
        <dsp:cNvSpPr/>
      </dsp:nvSpPr>
      <dsp:spPr>
        <a:xfrm>
          <a:off x="1682672" y="2197544"/>
          <a:ext cx="1875827" cy="1935061"/>
        </a:xfrm>
        <a:prstGeom prst="ellipse">
          <a:avLst/>
        </a:prstGeom>
        <a:solidFill>
          <a:srgbClr val="00B0F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Working with assets &amp; Retirement on Horizon</a:t>
          </a:r>
        </a:p>
      </dsp:txBody>
      <dsp:txXfrm>
        <a:off x="1957381" y="2480927"/>
        <a:ext cx="1326409" cy="13682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D2F9A-0F64-4A4D-B249-BD6BE281BAD9}">
      <dsp:nvSpPr>
        <dsp:cNvPr id="0" name=""/>
        <dsp:cNvSpPr/>
      </dsp:nvSpPr>
      <dsp:spPr>
        <a:xfrm>
          <a:off x="2607818" y="1184353"/>
          <a:ext cx="3307111" cy="3172487"/>
        </a:xfrm>
        <a:prstGeom prst="ellipse">
          <a:avLst/>
        </a:prstGeom>
        <a:solidFill>
          <a:srgbClr val="0070C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&amp; Family </a:t>
          </a:r>
        </a:p>
      </dsp:txBody>
      <dsp:txXfrm>
        <a:off x="3092133" y="1648953"/>
        <a:ext cx="2338481" cy="2243287"/>
      </dsp:txXfrm>
    </dsp:sp>
    <dsp:sp modelId="{91975844-F6E3-5445-A46B-9FF07A70FA21}">
      <dsp:nvSpPr>
        <dsp:cNvPr id="0" name=""/>
        <dsp:cNvSpPr/>
      </dsp:nvSpPr>
      <dsp:spPr>
        <a:xfrm>
          <a:off x="3581648" y="0"/>
          <a:ext cx="1486124" cy="1131203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Long Term Care </a:t>
          </a:r>
        </a:p>
      </dsp:txBody>
      <dsp:txXfrm>
        <a:off x="3799286" y="165661"/>
        <a:ext cx="1050848" cy="799881"/>
      </dsp:txXfrm>
    </dsp:sp>
    <dsp:sp modelId="{9FB77044-822A-C044-A824-B306D36C647C}">
      <dsp:nvSpPr>
        <dsp:cNvPr id="0" name=""/>
        <dsp:cNvSpPr/>
      </dsp:nvSpPr>
      <dsp:spPr>
        <a:xfrm>
          <a:off x="5126411" y="180048"/>
          <a:ext cx="1619891" cy="1316156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Live too Long </a:t>
          </a:r>
        </a:p>
      </dsp:txBody>
      <dsp:txXfrm>
        <a:off x="5363639" y="372795"/>
        <a:ext cx="1145435" cy="930662"/>
      </dsp:txXfrm>
    </dsp:sp>
    <dsp:sp modelId="{4D2BD7F0-043B-E646-9B1A-B9343F0BA1C7}">
      <dsp:nvSpPr>
        <dsp:cNvPr id="0" name=""/>
        <dsp:cNvSpPr/>
      </dsp:nvSpPr>
      <dsp:spPr>
        <a:xfrm>
          <a:off x="6001900" y="1352686"/>
          <a:ext cx="1619891" cy="1316156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Job loss</a:t>
          </a:r>
        </a:p>
      </dsp:txBody>
      <dsp:txXfrm>
        <a:off x="6239128" y="1545433"/>
        <a:ext cx="1145435" cy="930662"/>
      </dsp:txXfrm>
    </dsp:sp>
    <dsp:sp modelId="{71F90B8E-2193-A04E-8019-F767ACC32255}">
      <dsp:nvSpPr>
        <dsp:cNvPr id="0" name=""/>
        <dsp:cNvSpPr/>
      </dsp:nvSpPr>
      <dsp:spPr>
        <a:xfrm>
          <a:off x="6001900" y="2720514"/>
          <a:ext cx="1619891" cy="1316156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Disability</a:t>
          </a:r>
        </a:p>
      </dsp:txBody>
      <dsp:txXfrm>
        <a:off x="6239128" y="2913261"/>
        <a:ext cx="1145435" cy="930662"/>
      </dsp:txXfrm>
    </dsp:sp>
    <dsp:sp modelId="{1321918A-5E34-6A47-8346-1D6D6865950B}">
      <dsp:nvSpPr>
        <dsp:cNvPr id="0" name=""/>
        <dsp:cNvSpPr/>
      </dsp:nvSpPr>
      <dsp:spPr>
        <a:xfrm>
          <a:off x="5321877" y="4004622"/>
          <a:ext cx="1619891" cy="1316156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Death w/Dependents</a:t>
          </a:r>
        </a:p>
      </dsp:txBody>
      <dsp:txXfrm>
        <a:off x="5559105" y="4197369"/>
        <a:ext cx="1145435" cy="930662"/>
      </dsp:txXfrm>
    </dsp:sp>
    <dsp:sp modelId="{6C392D49-11E4-5F4D-A003-53F3F8536912}">
      <dsp:nvSpPr>
        <dsp:cNvPr id="0" name=""/>
        <dsp:cNvSpPr/>
      </dsp:nvSpPr>
      <dsp:spPr>
        <a:xfrm>
          <a:off x="3637894" y="4401199"/>
          <a:ext cx="1619891" cy="1316156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Liability your or Others </a:t>
          </a:r>
        </a:p>
      </dsp:txBody>
      <dsp:txXfrm>
        <a:off x="3875122" y="4593946"/>
        <a:ext cx="1145435" cy="930662"/>
      </dsp:txXfrm>
    </dsp:sp>
    <dsp:sp modelId="{C4635F88-B547-734E-A593-59663BFC8553}">
      <dsp:nvSpPr>
        <dsp:cNvPr id="0" name=""/>
        <dsp:cNvSpPr/>
      </dsp:nvSpPr>
      <dsp:spPr>
        <a:xfrm>
          <a:off x="1991056" y="4205298"/>
          <a:ext cx="1619891" cy="1316156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Property Loss</a:t>
          </a:r>
        </a:p>
      </dsp:txBody>
      <dsp:txXfrm>
        <a:off x="2228284" y="4398045"/>
        <a:ext cx="1145435" cy="930662"/>
      </dsp:txXfrm>
    </dsp:sp>
    <dsp:sp modelId="{A68535D4-FC1F-6949-A826-E80CC1133E30}">
      <dsp:nvSpPr>
        <dsp:cNvPr id="0" name=""/>
        <dsp:cNvSpPr/>
      </dsp:nvSpPr>
      <dsp:spPr>
        <a:xfrm>
          <a:off x="890846" y="2978283"/>
          <a:ext cx="1619891" cy="1316156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Market loss</a:t>
          </a:r>
        </a:p>
      </dsp:txBody>
      <dsp:txXfrm>
        <a:off x="1128074" y="3171030"/>
        <a:ext cx="1145435" cy="930662"/>
      </dsp:txXfrm>
    </dsp:sp>
    <dsp:sp modelId="{1DB28D74-13E6-5948-B8E2-6B4793A4EE14}">
      <dsp:nvSpPr>
        <dsp:cNvPr id="0" name=""/>
        <dsp:cNvSpPr/>
      </dsp:nvSpPr>
      <dsp:spPr>
        <a:xfrm>
          <a:off x="929173" y="1352687"/>
          <a:ext cx="1619891" cy="1316156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Family Issue </a:t>
          </a:r>
        </a:p>
      </dsp:txBody>
      <dsp:txXfrm>
        <a:off x="1166401" y="1545434"/>
        <a:ext cx="1145435" cy="930662"/>
      </dsp:txXfrm>
    </dsp:sp>
    <dsp:sp modelId="{E07D4AA5-01B2-AB45-9526-2B980D4E9A44}">
      <dsp:nvSpPr>
        <dsp:cNvPr id="0" name=""/>
        <dsp:cNvSpPr/>
      </dsp:nvSpPr>
      <dsp:spPr>
        <a:xfrm>
          <a:off x="1821063" y="149260"/>
          <a:ext cx="1619891" cy="1316156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Critical Illness</a:t>
          </a:r>
        </a:p>
      </dsp:txBody>
      <dsp:txXfrm>
        <a:off x="2058291" y="342007"/>
        <a:ext cx="1145435" cy="9306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433E9-EAD2-9A43-85FC-4E5A87717D49}">
      <dsp:nvSpPr>
        <dsp:cNvPr id="0" name=""/>
        <dsp:cNvSpPr/>
      </dsp:nvSpPr>
      <dsp:spPr>
        <a:xfrm>
          <a:off x="3056014" y="757462"/>
          <a:ext cx="2664418" cy="2570419"/>
        </a:xfrm>
        <a:prstGeom prst="ellipse">
          <a:avLst/>
        </a:prstGeom>
        <a:solidFill>
          <a:srgbClr val="0070C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Business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Life Cycle</a:t>
          </a:r>
        </a:p>
      </dsp:txBody>
      <dsp:txXfrm>
        <a:off x="3446209" y="1133891"/>
        <a:ext cx="1884028" cy="1817561"/>
      </dsp:txXfrm>
    </dsp:sp>
    <dsp:sp modelId="{AD491883-6CBD-3241-BD1E-CD6EFA975C6D}">
      <dsp:nvSpPr>
        <dsp:cNvPr id="0" name=""/>
        <dsp:cNvSpPr/>
      </dsp:nvSpPr>
      <dsp:spPr>
        <a:xfrm>
          <a:off x="1633580" y="161105"/>
          <a:ext cx="1974036" cy="1935721"/>
        </a:xfrm>
        <a:prstGeom prst="ellipse">
          <a:avLst/>
        </a:prstGeom>
        <a:solidFill>
          <a:srgbClr val="00B0F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Business is sold or </a:t>
          </a:r>
          <a:b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passed on </a:t>
          </a:r>
        </a:p>
      </dsp:txBody>
      <dsp:txXfrm>
        <a:off x="1922671" y="444585"/>
        <a:ext cx="1395854" cy="1368761"/>
      </dsp:txXfrm>
    </dsp:sp>
    <dsp:sp modelId="{A98C156F-F7D4-434C-83EA-2D2039F9B175}">
      <dsp:nvSpPr>
        <dsp:cNvPr id="0" name=""/>
        <dsp:cNvSpPr/>
      </dsp:nvSpPr>
      <dsp:spPr>
        <a:xfrm>
          <a:off x="5133960" y="0"/>
          <a:ext cx="1803054" cy="1834241"/>
        </a:xfrm>
        <a:prstGeom prst="ellipse">
          <a:avLst/>
        </a:prstGeom>
        <a:solidFill>
          <a:srgbClr val="00B0F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Revenue but with no assets or value</a:t>
          </a:r>
        </a:p>
      </dsp:txBody>
      <dsp:txXfrm>
        <a:off x="5398011" y="268618"/>
        <a:ext cx="1274952" cy="1297005"/>
      </dsp:txXfrm>
    </dsp:sp>
    <dsp:sp modelId="{1DFD1327-DBA7-7148-94E0-AB977542B3E6}">
      <dsp:nvSpPr>
        <dsp:cNvPr id="0" name=""/>
        <dsp:cNvSpPr/>
      </dsp:nvSpPr>
      <dsp:spPr>
        <a:xfrm>
          <a:off x="5144328" y="2130054"/>
          <a:ext cx="1948996" cy="1930865"/>
        </a:xfrm>
        <a:prstGeom prst="ellipse">
          <a:avLst/>
        </a:prstGeom>
        <a:solidFill>
          <a:srgbClr val="00B0F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Revenue with Assets and / or Value </a:t>
          </a:r>
        </a:p>
      </dsp:txBody>
      <dsp:txXfrm>
        <a:off x="5429752" y="2412823"/>
        <a:ext cx="1378148" cy="1365327"/>
      </dsp:txXfrm>
    </dsp:sp>
    <dsp:sp modelId="{8BF8CB33-98C6-9C4C-9371-215CE832E5C4}">
      <dsp:nvSpPr>
        <dsp:cNvPr id="0" name=""/>
        <dsp:cNvSpPr/>
      </dsp:nvSpPr>
      <dsp:spPr>
        <a:xfrm>
          <a:off x="1682672" y="2247643"/>
          <a:ext cx="1875827" cy="1935061"/>
        </a:xfrm>
        <a:prstGeom prst="ellipse">
          <a:avLst/>
        </a:prstGeom>
        <a:solidFill>
          <a:srgbClr val="00B0F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Revenue with Assets/value &amp; Exit Strategy on Horizon </a:t>
          </a:r>
        </a:p>
      </dsp:txBody>
      <dsp:txXfrm>
        <a:off x="1957381" y="2531026"/>
        <a:ext cx="1326409" cy="13682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D2F9A-0F64-4A4D-B249-BD6BE281BAD9}">
      <dsp:nvSpPr>
        <dsp:cNvPr id="0" name=""/>
        <dsp:cNvSpPr/>
      </dsp:nvSpPr>
      <dsp:spPr>
        <a:xfrm>
          <a:off x="2596970" y="915787"/>
          <a:ext cx="2557185" cy="2453089"/>
        </a:xfrm>
        <a:prstGeom prst="ellipse">
          <a:avLst/>
        </a:prstGeom>
        <a:solidFill>
          <a:srgbClr val="0070C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BUSINESS OWNER’SRISK </a:t>
          </a:r>
        </a:p>
      </dsp:txBody>
      <dsp:txXfrm>
        <a:off x="2971461" y="1275034"/>
        <a:ext cx="1808203" cy="1734595"/>
      </dsp:txXfrm>
    </dsp:sp>
    <dsp:sp modelId="{91975844-F6E3-5445-A46B-9FF07A70FA21}">
      <dsp:nvSpPr>
        <dsp:cNvPr id="0" name=""/>
        <dsp:cNvSpPr/>
      </dsp:nvSpPr>
      <dsp:spPr>
        <a:xfrm>
          <a:off x="3349973" y="0"/>
          <a:ext cx="1149128" cy="874689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18259" y="128095"/>
        <a:ext cx="812556" cy="618499"/>
      </dsp:txXfrm>
    </dsp:sp>
    <dsp:sp modelId="{9FB77044-822A-C044-A824-B306D36C647C}">
      <dsp:nvSpPr>
        <dsp:cNvPr id="0" name=""/>
        <dsp:cNvSpPr/>
      </dsp:nvSpPr>
      <dsp:spPr>
        <a:xfrm>
          <a:off x="4544443" y="139220"/>
          <a:ext cx="1252562" cy="1017702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Reputation </a:t>
          </a:r>
        </a:p>
      </dsp:txBody>
      <dsp:txXfrm>
        <a:off x="4727876" y="288259"/>
        <a:ext cx="885696" cy="719624"/>
      </dsp:txXfrm>
    </dsp:sp>
    <dsp:sp modelId="{4D2BD7F0-043B-E646-9B1A-B9343F0BA1C7}">
      <dsp:nvSpPr>
        <dsp:cNvPr id="0" name=""/>
        <dsp:cNvSpPr/>
      </dsp:nvSpPr>
      <dsp:spPr>
        <a:xfrm>
          <a:off x="5292964" y="1045949"/>
          <a:ext cx="1252562" cy="1017702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Economic</a:t>
          </a:r>
        </a:p>
      </dsp:txBody>
      <dsp:txXfrm>
        <a:off x="5476397" y="1194988"/>
        <a:ext cx="885696" cy="719624"/>
      </dsp:txXfrm>
    </dsp:sp>
    <dsp:sp modelId="{71F90B8E-2193-A04E-8019-F767ACC32255}">
      <dsp:nvSpPr>
        <dsp:cNvPr id="0" name=""/>
        <dsp:cNvSpPr/>
      </dsp:nvSpPr>
      <dsp:spPr>
        <a:xfrm>
          <a:off x="5361235" y="2103606"/>
          <a:ext cx="1252562" cy="1017702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Regulatory</a:t>
          </a:r>
        </a:p>
      </dsp:txBody>
      <dsp:txXfrm>
        <a:off x="5544668" y="2252645"/>
        <a:ext cx="885696" cy="719624"/>
      </dsp:txXfrm>
    </dsp:sp>
    <dsp:sp modelId="{1321918A-5E34-6A47-8346-1D6D6865950B}">
      <dsp:nvSpPr>
        <dsp:cNvPr id="0" name=""/>
        <dsp:cNvSpPr/>
      </dsp:nvSpPr>
      <dsp:spPr>
        <a:xfrm>
          <a:off x="4695585" y="3096528"/>
          <a:ext cx="1252562" cy="1017702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Property Loss</a:t>
          </a:r>
        </a:p>
      </dsp:txBody>
      <dsp:txXfrm>
        <a:off x="4879018" y="3245567"/>
        <a:ext cx="885696" cy="719624"/>
      </dsp:txXfrm>
    </dsp:sp>
    <dsp:sp modelId="{6C392D49-11E4-5F4D-A003-53F3F8536912}">
      <dsp:nvSpPr>
        <dsp:cNvPr id="0" name=""/>
        <dsp:cNvSpPr/>
      </dsp:nvSpPr>
      <dsp:spPr>
        <a:xfrm>
          <a:off x="3393465" y="3403177"/>
          <a:ext cx="1252562" cy="1017702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General Liability </a:t>
          </a:r>
        </a:p>
      </dsp:txBody>
      <dsp:txXfrm>
        <a:off x="3576898" y="3552216"/>
        <a:ext cx="885696" cy="719624"/>
      </dsp:txXfrm>
    </dsp:sp>
    <dsp:sp modelId="{C4635F88-B547-734E-A593-59663BFC8553}">
      <dsp:nvSpPr>
        <dsp:cNvPr id="0" name=""/>
        <dsp:cNvSpPr/>
      </dsp:nvSpPr>
      <dsp:spPr>
        <a:xfrm>
          <a:off x="2035220" y="3213996"/>
          <a:ext cx="1252562" cy="1017702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Consumer Liability </a:t>
          </a:r>
        </a:p>
      </dsp:txBody>
      <dsp:txXfrm>
        <a:off x="2218653" y="3363035"/>
        <a:ext cx="885696" cy="719624"/>
      </dsp:txXfrm>
    </dsp:sp>
    <dsp:sp modelId="{A68535D4-FC1F-6949-A826-E80CC1133E30}">
      <dsp:nvSpPr>
        <dsp:cNvPr id="0" name=""/>
        <dsp:cNvSpPr/>
      </dsp:nvSpPr>
      <dsp:spPr>
        <a:xfrm>
          <a:off x="1221987" y="2218079"/>
          <a:ext cx="1252562" cy="1017702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Cyber Liability </a:t>
          </a:r>
        </a:p>
      </dsp:txBody>
      <dsp:txXfrm>
        <a:off x="1405420" y="2367118"/>
        <a:ext cx="885696" cy="719624"/>
      </dsp:txXfrm>
    </dsp:sp>
    <dsp:sp modelId="{1DB28D74-13E6-5948-B8E2-6B4793A4EE14}">
      <dsp:nvSpPr>
        <dsp:cNvPr id="0" name=""/>
        <dsp:cNvSpPr/>
      </dsp:nvSpPr>
      <dsp:spPr>
        <a:xfrm>
          <a:off x="1298977" y="1045949"/>
          <a:ext cx="1252562" cy="1017702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Key Man</a:t>
          </a:r>
        </a:p>
      </dsp:txBody>
      <dsp:txXfrm>
        <a:off x="1482410" y="1194988"/>
        <a:ext cx="885696" cy="719624"/>
      </dsp:txXfrm>
    </dsp:sp>
    <dsp:sp modelId="{E07D4AA5-01B2-AB45-9526-2B980D4E9A44}">
      <dsp:nvSpPr>
        <dsp:cNvPr id="0" name=""/>
        <dsp:cNvSpPr/>
      </dsp:nvSpPr>
      <dsp:spPr>
        <a:xfrm>
          <a:off x="1988621" y="115414"/>
          <a:ext cx="1252562" cy="1017702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Partners Succession </a:t>
          </a:r>
        </a:p>
      </dsp:txBody>
      <dsp:txXfrm>
        <a:off x="2172054" y="264453"/>
        <a:ext cx="885696" cy="7196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D2F9A-0F64-4A4D-B249-BD6BE281BAD9}">
      <dsp:nvSpPr>
        <dsp:cNvPr id="0" name=""/>
        <dsp:cNvSpPr/>
      </dsp:nvSpPr>
      <dsp:spPr>
        <a:xfrm>
          <a:off x="2610212" y="901548"/>
          <a:ext cx="2517424" cy="2414947"/>
        </a:xfrm>
        <a:prstGeom prst="ellipse">
          <a:avLst/>
        </a:prstGeom>
        <a:solidFill>
          <a:srgbClr val="0070C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BUSINESS OWNER WITH EMPLOYEE RISK/ISSUES</a:t>
          </a:r>
        </a:p>
      </dsp:txBody>
      <dsp:txXfrm>
        <a:off x="2978880" y="1255209"/>
        <a:ext cx="1780088" cy="1707625"/>
      </dsp:txXfrm>
    </dsp:sp>
    <dsp:sp modelId="{91975844-F6E3-5445-A46B-9FF07A70FA21}">
      <dsp:nvSpPr>
        <dsp:cNvPr id="0" name=""/>
        <dsp:cNvSpPr/>
      </dsp:nvSpPr>
      <dsp:spPr>
        <a:xfrm>
          <a:off x="3351507" y="0"/>
          <a:ext cx="1131261" cy="861089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Health </a:t>
          </a:r>
        </a:p>
      </dsp:txBody>
      <dsp:txXfrm>
        <a:off x="3517176" y="126104"/>
        <a:ext cx="799923" cy="608881"/>
      </dsp:txXfrm>
    </dsp:sp>
    <dsp:sp modelId="{9FB77044-822A-C044-A824-B306D36C647C}">
      <dsp:nvSpPr>
        <dsp:cNvPr id="0" name=""/>
        <dsp:cNvSpPr/>
      </dsp:nvSpPr>
      <dsp:spPr>
        <a:xfrm>
          <a:off x="4527406" y="146289"/>
          <a:ext cx="1233087" cy="1001878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Errors/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Omissions </a:t>
          </a:r>
        </a:p>
      </dsp:txBody>
      <dsp:txXfrm>
        <a:off x="4707987" y="293011"/>
        <a:ext cx="871925" cy="708434"/>
      </dsp:txXfrm>
    </dsp:sp>
    <dsp:sp modelId="{4D2BD7F0-043B-E646-9B1A-B9343F0BA1C7}">
      <dsp:nvSpPr>
        <dsp:cNvPr id="0" name=""/>
        <dsp:cNvSpPr/>
      </dsp:nvSpPr>
      <dsp:spPr>
        <a:xfrm>
          <a:off x="5264287" y="1029686"/>
          <a:ext cx="1233087" cy="1001878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Consumer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Liability </a:t>
          </a:r>
        </a:p>
      </dsp:txBody>
      <dsp:txXfrm>
        <a:off x="5444868" y="1176408"/>
        <a:ext cx="871925" cy="708434"/>
      </dsp:txXfrm>
    </dsp:sp>
    <dsp:sp modelId="{71F90B8E-2193-A04E-8019-F767ACC32255}">
      <dsp:nvSpPr>
        <dsp:cNvPr id="0" name=""/>
        <dsp:cNvSpPr/>
      </dsp:nvSpPr>
      <dsp:spPr>
        <a:xfrm>
          <a:off x="5365162" y="2127455"/>
          <a:ext cx="1233087" cy="1001878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Regulatory</a:t>
          </a:r>
        </a:p>
      </dsp:txBody>
      <dsp:txXfrm>
        <a:off x="5545743" y="2274177"/>
        <a:ext cx="871925" cy="708434"/>
      </dsp:txXfrm>
    </dsp:sp>
    <dsp:sp modelId="{1321918A-5E34-6A47-8346-1D6D6865950B}">
      <dsp:nvSpPr>
        <dsp:cNvPr id="0" name=""/>
        <dsp:cNvSpPr/>
      </dsp:nvSpPr>
      <dsp:spPr>
        <a:xfrm>
          <a:off x="4727377" y="3058609"/>
          <a:ext cx="1233087" cy="1001878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Theft</a:t>
          </a:r>
        </a:p>
      </dsp:txBody>
      <dsp:txXfrm>
        <a:off x="4907958" y="3205331"/>
        <a:ext cx="871925" cy="708434"/>
      </dsp:txXfrm>
    </dsp:sp>
    <dsp:sp modelId="{6C392D49-11E4-5F4D-A003-53F3F8536912}">
      <dsp:nvSpPr>
        <dsp:cNvPr id="0" name=""/>
        <dsp:cNvSpPr/>
      </dsp:nvSpPr>
      <dsp:spPr>
        <a:xfrm>
          <a:off x="3394323" y="3350262"/>
          <a:ext cx="1233087" cy="1001878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Harassment</a:t>
          </a:r>
        </a:p>
      </dsp:txBody>
      <dsp:txXfrm>
        <a:off x="3574904" y="3496984"/>
        <a:ext cx="871925" cy="708434"/>
      </dsp:txXfrm>
    </dsp:sp>
    <dsp:sp modelId="{C4635F88-B547-734E-A593-59663BFC8553}">
      <dsp:nvSpPr>
        <dsp:cNvPr id="0" name=""/>
        <dsp:cNvSpPr/>
      </dsp:nvSpPr>
      <dsp:spPr>
        <a:xfrm>
          <a:off x="2050673" y="3153997"/>
          <a:ext cx="1233087" cy="1001878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1254" y="3300719"/>
        <a:ext cx="871925" cy="708434"/>
      </dsp:txXfrm>
    </dsp:sp>
    <dsp:sp modelId="{A68535D4-FC1F-6949-A826-E80CC1133E30}">
      <dsp:nvSpPr>
        <dsp:cNvPr id="0" name=""/>
        <dsp:cNvSpPr/>
      </dsp:nvSpPr>
      <dsp:spPr>
        <a:xfrm>
          <a:off x="1350364" y="2182275"/>
          <a:ext cx="1233087" cy="1001878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High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Turnover</a:t>
          </a:r>
        </a:p>
      </dsp:txBody>
      <dsp:txXfrm>
        <a:off x="1530945" y="2328997"/>
        <a:ext cx="871925" cy="708434"/>
      </dsp:txXfrm>
    </dsp:sp>
    <dsp:sp modelId="{1DB28D74-13E6-5948-B8E2-6B4793A4EE14}">
      <dsp:nvSpPr>
        <dsp:cNvPr id="0" name=""/>
        <dsp:cNvSpPr/>
      </dsp:nvSpPr>
      <dsp:spPr>
        <a:xfrm>
          <a:off x="1342636" y="1029693"/>
          <a:ext cx="1233087" cy="1001878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Fleet</a:t>
          </a:r>
        </a:p>
      </dsp:txBody>
      <dsp:txXfrm>
        <a:off x="1523217" y="1176415"/>
        <a:ext cx="871925" cy="708434"/>
      </dsp:txXfrm>
    </dsp:sp>
    <dsp:sp modelId="{E07D4AA5-01B2-AB45-9526-2B980D4E9A44}">
      <dsp:nvSpPr>
        <dsp:cNvPr id="0" name=""/>
        <dsp:cNvSpPr/>
      </dsp:nvSpPr>
      <dsp:spPr>
        <a:xfrm>
          <a:off x="2011322" y="113619"/>
          <a:ext cx="1233087" cy="1001878"/>
        </a:xfrm>
        <a:prstGeom prst="ellipse">
          <a:avLst/>
        </a:prstGeom>
        <a:solidFill>
          <a:srgbClr val="00B0F0">
            <a:alpha val="50000"/>
          </a:srgb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Disgruntled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Employee</a:t>
          </a:r>
        </a:p>
      </dsp:txBody>
      <dsp:txXfrm>
        <a:off x="2191903" y="260341"/>
        <a:ext cx="871925" cy="708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95823-8779-9947-BA3B-28A8E453B21B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01E52-6854-8948-AFE8-916BF5FD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8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01E52-6854-8948-AFE8-916BF5FD5F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01E52-6854-8948-AFE8-916BF5FD5F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0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BB88F1-6E35-EF22-E963-8977FBAC9657}"/>
              </a:ext>
            </a:extLst>
          </p:cNvPr>
          <p:cNvSpPr/>
          <p:nvPr userDrawn="1"/>
        </p:nvSpPr>
        <p:spPr>
          <a:xfrm>
            <a:off x="0" y="6142893"/>
            <a:ext cx="11542713" cy="3499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2840" y="1385636"/>
            <a:ext cx="8657035" cy="2260482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7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2840" y="3733291"/>
            <a:ext cx="8657035" cy="15676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926"/>
              </a:lnSpc>
              <a:buNone/>
              <a:defRPr sz="2195" baseline="0"/>
            </a:lvl1pPr>
            <a:lvl2pPr marL="418160" indent="0" algn="ctr">
              <a:buNone/>
              <a:defRPr sz="1829"/>
            </a:lvl2pPr>
            <a:lvl3pPr marL="836318" indent="0" algn="ctr">
              <a:buNone/>
              <a:defRPr sz="1646"/>
            </a:lvl3pPr>
            <a:lvl4pPr marL="1254477" indent="0" algn="ctr">
              <a:buNone/>
              <a:defRPr sz="1463"/>
            </a:lvl4pPr>
            <a:lvl5pPr marL="1672637" indent="0" algn="ctr">
              <a:buNone/>
              <a:defRPr sz="1463"/>
            </a:lvl5pPr>
            <a:lvl6pPr marL="2090796" indent="0" algn="ctr">
              <a:buNone/>
              <a:defRPr sz="1463"/>
            </a:lvl6pPr>
            <a:lvl7pPr marL="2508954" indent="0" algn="ctr">
              <a:buNone/>
              <a:defRPr sz="1463"/>
            </a:lvl7pPr>
            <a:lvl8pPr marL="2927114" indent="0" algn="ctr">
              <a:buNone/>
              <a:defRPr sz="1463"/>
            </a:lvl8pPr>
            <a:lvl9pPr marL="3345273" indent="0" algn="ctr">
              <a:buNone/>
              <a:defRPr sz="146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8223" y="6014883"/>
            <a:ext cx="2597111" cy="60600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F47579-9158-1E42-85C4-9EB31455A6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31C915-4BB6-076A-D2DD-28711902BCD5}"/>
              </a:ext>
            </a:extLst>
          </p:cNvPr>
          <p:cNvSpPr/>
          <p:nvPr userDrawn="1"/>
        </p:nvSpPr>
        <p:spPr>
          <a:xfrm>
            <a:off x="10468709" y="0"/>
            <a:ext cx="773724" cy="7033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4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23" y="345688"/>
            <a:ext cx="9981562" cy="125498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475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26" y="1728428"/>
            <a:ext cx="9981560" cy="3982432"/>
          </a:xfrm>
          <a:prstGeom prst="rect">
            <a:avLst/>
          </a:prstGeom>
        </p:spPr>
        <p:txBody>
          <a:bodyPr/>
          <a:lstStyle>
            <a:lvl1pPr>
              <a:defRPr sz="2195"/>
            </a:lvl1pPr>
            <a:lvl2pPr>
              <a:defRPr sz="2012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ED29CB-74C7-4693-2291-DD9AF2EE2E6A}"/>
              </a:ext>
            </a:extLst>
          </p:cNvPr>
          <p:cNvSpPr/>
          <p:nvPr userDrawn="1"/>
        </p:nvSpPr>
        <p:spPr>
          <a:xfrm>
            <a:off x="0" y="6142893"/>
            <a:ext cx="11542713" cy="34998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EED2889-100D-85CD-2063-D5EC31BC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8223" y="6014883"/>
            <a:ext cx="2597111" cy="60600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F47579-9158-1E42-85C4-9EB31455A6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4CE7EA-581F-34D1-0185-47D3A5BC6ADB}"/>
              </a:ext>
            </a:extLst>
          </p:cNvPr>
          <p:cNvSpPr/>
          <p:nvPr userDrawn="1"/>
        </p:nvSpPr>
        <p:spPr>
          <a:xfrm>
            <a:off x="10468709" y="0"/>
            <a:ext cx="773724" cy="7033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4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23" y="1024340"/>
            <a:ext cx="9981562" cy="2700855"/>
          </a:xfrm>
        </p:spPr>
        <p:txBody>
          <a:bodyPr anchor="b">
            <a:normAutofit/>
          </a:bodyPr>
          <a:lstStyle>
            <a:lvl1pPr>
              <a:defRPr sz="402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223" y="3750745"/>
            <a:ext cx="9981562" cy="14203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12">
                <a:solidFill>
                  <a:schemeClr val="tx1">
                    <a:tint val="75000"/>
                  </a:schemeClr>
                </a:solidFill>
              </a:defRPr>
            </a:lvl1pPr>
            <a:lvl2pPr marL="418160" indent="0">
              <a:buNone/>
              <a:defRPr sz="1829">
                <a:solidFill>
                  <a:schemeClr val="tx1">
                    <a:tint val="75000"/>
                  </a:schemeClr>
                </a:solidFill>
              </a:defRPr>
            </a:lvl2pPr>
            <a:lvl3pPr marL="836318" indent="0">
              <a:buNone/>
              <a:defRPr sz="1646">
                <a:solidFill>
                  <a:schemeClr val="tx1">
                    <a:tint val="75000"/>
                  </a:schemeClr>
                </a:solidFill>
              </a:defRPr>
            </a:lvl3pPr>
            <a:lvl4pPr marL="125447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263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9079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895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711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527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8AE36C-3FB6-7CDC-B493-1A136D09B78B}"/>
              </a:ext>
            </a:extLst>
          </p:cNvPr>
          <p:cNvSpPr/>
          <p:nvPr userDrawn="1"/>
        </p:nvSpPr>
        <p:spPr>
          <a:xfrm>
            <a:off x="0" y="6142893"/>
            <a:ext cx="11542713" cy="3499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AC40C9B-F228-9625-A2E9-E63A0FD8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8223" y="6014883"/>
            <a:ext cx="2597111" cy="60600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F47579-9158-1E42-85C4-9EB31455A6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9ABFD4-0AF5-AB44-545C-D72C8010FA11}"/>
              </a:ext>
            </a:extLst>
          </p:cNvPr>
          <p:cNvSpPr/>
          <p:nvPr userDrawn="1"/>
        </p:nvSpPr>
        <p:spPr>
          <a:xfrm>
            <a:off x="10468709" y="0"/>
            <a:ext cx="773724" cy="7033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89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23" y="888352"/>
            <a:ext cx="9981562" cy="1254989"/>
          </a:xfrm>
        </p:spPr>
        <p:txBody>
          <a:bodyPr>
            <a:normAutofit/>
          </a:bodyPr>
          <a:lstStyle>
            <a:lvl1pPr>
              <a:defRPr sz="4757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11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7BA6DC-EBD0-70A4-1D6E-81BD237A60F2}"/>
              </a:ext>
            </a:extLst>
          </p:cNvPr>
          <p:cNvSpPr/>
          <p:nvPr userDrawn="1"/>
        </p:nvSpPr>
        <p:spPr>
          <a:xfrm>
            <a:off x="0" y="6142893"/>
            <a:ext cx="11542713" cy="3499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491E925-7D22-B6A4-C841-E0D422B66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8223" y="6014883"/>
            <a:ext cx="2597111" cy="60600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F47579-9158-1E42-85C4-9EB31455A6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C2BBBE-C7D5-FE6B-DE2F-5AE37C40B246}"/>
              </a:ext>
            </a:extLst>
          </p:cNvPr>
          <p:cNvSpPr/>
          <p:nvPr userDrawn="1"/>
        </p:nvSpPr>
        <p:spPr>
          <a:xfrm>
            <a:off x="10478136" y="0"/>
            <a:ext cx="773724" cy="7033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3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8A602-C77E-EF52-8FB8-DA66AB81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B87DC2-06C1-A235-0353-C1EC411F38A8}"/>
              </a:ext>
            </a:extLst>
          </p:cNvPr>
          <p:cNvSpPr/>
          <p:nvPr userDrawn="1"/>
        </p:nvSpPr>
        <p:spPr>
          <a:xfrm>
            <a:off x="0" y="0"/>
            <a:ext cx="3698240" cy="64928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C075D70-21F5-E24C-9618-F79206B7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8223" y="6014883"/>
            <a:ext cx="2597111" cy="60600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F47579-9158-1E42-85C4-9EB31455A6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5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399595" y="671608"/>
            <a:ext cx="10143116" cy="5130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46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23" y="345688"/>
            <a:ext cx="9981562" cy="1254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223" y="1728427"/>
            <a:ext cx="9981562" cy="4119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8223" y="5886873"/>
            <a:ext cx="2597111" cy="606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Friday, April 19,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6698" y="5886873"/>
            <a:ext cx="6813087" cy="606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0551" y="0"/>
            <a:ext cx="649278" cy="649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30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6" r:id="rId4"/>
    <p:sldLayoutId id="2147483665" r:id="rId5"/>
    <p:sldLayoutId id="2147483672" r:id="rId6"/>
  </p:sldLayoutIdLst>
  <p:hf sldNum="0" hdr="0" ftr="0" dt="0"/>
  <p:txStyles>
    <p:titleStyle>
      <a:lvl1pPr algn="l" defTabSz="836318" rtl="0" eaLnBrk="1" latinLnBrk="0" hangingPunct="1">
        <a:lnSpc>
          <a:spcPct val="90000"/>
        </a:lnSpc>
        <a:spcBef>
          <a:spcPct val="0"/>
        </a:spcBef>
        <a:buNone/>
        <a:defRPr sz="4024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9080" indent="-209080" algn="l" defTabSz="836318" rtl="0" eaLnBrk="1" latinLnBrk="0" hangingPunct="1">
        <a:lnSpc>
          <a:spcPct val="100000"/>
        </a:lnSpc>
        <a:spcBef>
          <a:spcPts val="914"/>
        </a:spcBef>
        <a:buClr>
          <a:schemeClr val="accent2"/>
        </a:buClr>
        <a:buFont typeface="Wingdings 2" panose="05020102010507070707" pitchFamily="18" charset="2"/>
        <a:buChar char=""/>
        <a:defRPr sz="2195" kern="1200">
          <a:solidFill>
            <a:schemeClr val="tx2"/>
          </a:solidFill>
          <a:latin typeface="+mn-lt"/>
          <a:ea typeface="+mn-ea"/>
          <a:cs typeface="+mn-cs"/>
        </a:defRPr>
      </a:lvl1pPr>
      <a:lvl2pPr marL="627239" indent="-209080" algn="l" defTabSz="836318" rtl="0" eaLnBrk="1" latinLnBrk="0" hangingPunct="1">
        <a:lnSpc>
          <a:spcPct val="100000"/>
        </a:lnSpc>
        <a:spcBef>
          <a:spcPts val="457"/>
        </a:spcBef>
        <a:buClr>
          <a:schemeClr val="accent2"/>
        </a:buClr>
        <a:buFont typeface="Wingdings 2" panose="05020102010507070707" pitchFamily="18" charset="2"/>
        <a:buChar char=""/>
        <a:defRPr sz="1829" kern="1200">
          <a:solidFill>
            <a:schemeClr val="tx2"/>
          </a:solidFill>
          <a:latin typeface="+mn-lt"/>
          <a:ea typeface="+mn-ea"/>
          <a:cs typeface="+mn-cs"/>
        </a:defRPr>
      </a:lvl2pPr>
      <a:lvl3pPr marL="1045397" indent="-209080" algn="l" defTabSz="836318" rtl="0" eaLnBrk="1" latinLnBrk="0" hangingPunct="1">
        <a:lnSpc>
          <a:spcPct val="100000"/>
        </a:lnSpc>
        <a:spcBef>
          <a:spcPts val="457"/>
        </a:spcBef>
        <a:buClr>
          <a:schemeClr val="accent2"/>
        </a:buClr>
        <a:buFont typeface="Wingdings 2" panose="05020102010507070707" pitchFamily="18" charset="2"/>
        <a:buChar char=""/>
        <a:defRPr sz="1646" kern="1200">
          <a:solidFill>
            <a:schemeClr val="tx2"/>
          </a:solidFill>
          <a:latin typeface="+mn-lt"/>
          <a:ea typeface="+mn-ea"/>
          <a:cs typeface="+mn-cs"/>
        </a:defRPr>
      </a:lvl3pPr>
      <a:lvl4pPr marL="1463557" indent="-209080" algn="l" defTabSz="836318" rtl="0" eaLnBrk="1" latinLnBrk="0" hangingPunct="1">
        <a:lnSpc>
          <a:spcPct val="100000"/>
        </a:lnSpc>
        <a:spcBef>
          <a:spcPts val="457"/>
        </a:spcBef>
        <a:buClr>
          <a:schemeClr val="accent2"/>
        </a:buClr>
        <a:buFont typeface="Wingdings 2" panose="05020102010507070707" pitchFamily="18" charset="2"/>
        <a:buChar char=""/>
        <a:defRPr sz="1463" kern="1200">
          <a:solidFill>
            <a:schemeClr val="tx2"/>
          </a:solidFill>
          <a:latin typeface="+mn-lt"/>
          <a:ea typeface="+mn-ea"/>
          <a:cs typeface="+mn-cs"/>
        </a:defRPr>
      </a:lvl4pPr>
      <a:lvl5pPr marL="1881716" indent="-209080" algn="l" defTabSz="836318" rtl="0" eaLnBrk="1" latinLnBrk="0" hangingPunct="1">
        <a:lnSpc>
          <a:spcPct val="100000"/>
        </a:lnSpc>
        <a:spcBef>
          <a:spcPts val="457"/>
        </a:spcBef>
        <a:buClr>
          <a:schemeClr val="accent2"/>
        </a:buClr>
        <a:buFont typeface="Wingdings 2" panose="05020102010507070707" pitchFamily="18" charset="2"/>
        <a:buChar char=""/>
        <a:defRPr sz="1280" kern="1200">
          <a:solidFill>
            <a:schemeClr val="tx2"/>
          </a:solidFill>
          <a:latin typeface="+mn-lt"/>
          <a:ea typeface="+mn-ea"/>
          <a:cs typeface="+mn-cs"/>
        </a:defRPr>
      </a:lvl5pPr>
      <a:lvl6pPr marL="2299875" indent="-209080" algn="l" defTabSz="836318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46" kern="1200">
          <a:solidFill>
            <a:schemeClr val="tx1"/>
          </a:solidFill>
          <a:latin typeface="+mn-lt"/>
          <a:ea typeface="+mn-ea"/>
          <a:cs typeface="+mn-cs"/>
        </a:defRPr>
      </a:lvl6pPr>
      <a:lvl7pPr marL="2718034" indent="-209080" algn="l" defTabSz="836318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46" kern="1200">
          <a:solidFill>
            <a:schemeClr val="tx1"/>
          </a:solidFill>
          <a:latin typeface="+mn-lt"/>
          <a:ea typeface="+mn-ea"/>
          <a:cs typeface="+mn-cs"/>
        </a:defRPr>
      </a:lvl7pPr>
      <a:lvl8pPr marL="3136194" indent="-209080" algn="l" defTabSz="836318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46" kern="1200">
          <a:solidFill>
            <a:schemeClr val="tx1"/>
          </a:solidFill>
          <a:latin typeface="+mn-lt"/>
          <a:ea typeface="+mn-ea"/>
          <a:cs typeface="+mn-cs"/>
        </a:defRPr>
      </a:lvl8pPr>
      <a:lvl9pPr marL="3554353" indent="-209080" algn="l" defTabSz="836318" rtl="0" eaLnBrk="1" latinLnBrk="0" hangingPunct="1">
        <a:lnSpc>
          <a:spcPct val="90000"/>
        </a:lnSpc>
        <a:spcBef>
          <a:spcPts val="457"/>
        </a:spcBef>
        <a:buFont typeface="Arial" panose="020B0604020202020204" pitchFamily="34" charset="0"/>
        <a:buChar char="•"/>
        <a:defRPr sz="1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631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1pPr>
      <a:lvl2pPr marL="418160" algn="l" defTabSz="83631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2pPr>
      <a:lvl3pPr marL="836318" algn="l" defTabSz="83631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3pPr>
      <a:lvl4pPr marL="1254477" algn="l" defTabSz="83631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4pPr>
      <a:lvl5pPr marL="1672637" algn="l" defTabSz="83631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5pPr>
      <a:lvl6pPr marL="2090796" algn="l" defTabSz="83631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6pPr>
      <a:lvl7pPr marL="2508954" algn="l" defTabSz="83631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7pPr>
      <a:lvl8pPr marL="2927114" algn="l" defTabSz="83631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8pPr>
      <a:lvl9pPr marL="3345273" algn="l" defTabSz="836318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victorarufe.com/2016/08/09/eres-un-buen-profesional-10-claves-para-saber-si-est%C3%A1s-en-el-camino-de-la-profesionalidad/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4C33F-D280-890A-F841-07A6FA37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608" y="2567388"/>
            <a:ext cx="5748824" cy="135809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RISK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B26E62-B116-3878-2EEA-20F1CC137983}"/>
              </a:ext>
            </a:extLst>
          </p:cNvPr>
          <p:cNvCxnSpPr>
            <a:cxnSpLocks/>
          </p:cNvCxnSpPr>
          <p:nvPr/>
        </p:nvCxnSpPr>
        <p:spPr>
          <a:xfrm>
            <a:off x="4986386" y="1318647"/>
            <a:ext cx="0" cy="368104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D14102-4CF5-7240-B0FD-2C599C4E2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469" y="2841610"/>
            <a:ext cx="2871746" cy="5973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238818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B358063-B195-7A18-54AA-DF6B1F745B30}"/>
              </a:ext>
            </a:extLst>
          </p:cNvPr>
          <p:cNvGrpSpPr/>
          <p:nvPr/>
        </p:nvGrpSpPr>
        <p:grpSpPr>
          <a:xfrm>
            <a:off x="9072458" y="4009938"/>
            <a:ext cx="2277413" cy="1533088"/>
            <a:chOff x="9308427" y="4533723"/>
            <a:chExt cx="1752426" cy="1179682"/>
          </a:xfrm>
        </p:grpSpPr>
        <p:pic>
          <p:nvPicPr>
            <p:cNvPr id="9" name="Picture 8" descr="Risk ">
              <a:extLst>
                <a:ext uri="{FF2B5EF4-FFF2-40B4-BE49-F238E27FC236}">
                  <a16:creationId xmlns:a16="http://schemas.microsoft.com/office/drawing/2014/main" id="{E889C715-C643-79F7-58E0-73F7BCD4C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9308427" y="4533723"/>
              <a:ext cx="1752426" cy="1179682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5E00D3E-C468-3F3C-45F6-E323C65CCD63}"/>
                </a:ext>
              </a:extLst>
            </p:cNvPr>
            <p:cNvSpPr/>
            <p:nvPr/>
          </p:nvSpPr>
          <p:spPr>
            <a:xfrm>
              <a:off x="9603091" y="4800719"/>
              <a:ext cx="696119" cy="402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Risk</a:t>
              </a:r>
              <a:r>
                <a:rPr lang="en-US" sz="1800" dirty="0">
                  <a:solidFill>
                    <a:srgbClr val="C00000"/>
                  </a:solidFill>
                </a:rPr>
                <a:t> </a:t>
              </a:r>
            </a:p>
          </p:txBody>
        </p:sp>
      </p:grpSp>
      <p:graphicFrame>
        <p:nvGraphicFramePr>
          <p:cNvPr id="47" name="Diagram 46">
            <a:extLst>
              <a:ext uri="{FF2B5EF4-FFF2-40B4-BE49-F238E27FC236}">
                <a16:creationId xmlns:a16="http://schemas.microsoft.com/office/drawing/2014/main" id="{C0DDA235-C770-D1AC-0343-5C2B97859B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673814"/>
              </p:ext>
            </p:extLst>
          </p:nvPr>
        </p:nvGraphicFramePr>
        <p:xfrm>
          <a:off x="4963657" y="1083399"/>
          <a:ext cx="4985015" cy="3323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1C0CC4F-2FAE-7F96-17D1-DA70CB480290}"/>
              </a:ext>
            </a:extLst>
          </p:cNvPr>
          <p:cNvSpPr txBox="1"/>
          <p:nvPr/>
        </p:nvSpPr>
        <p:spPr>
          <a:xfrm>
            <a:off x="452276" y="1246904"/>
            <a:ext cx="5646150" cy="344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Financial </a:t>
            </a:r>
          </a:p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 </a:t>
            </a:r>
          </a:p>
          <a:p>
            <a:endParaRPr lang="en-US" sz="1646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Purple Solutions Family of Companies </a:t>
            </a:r>
            <a:b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put together to help clients: 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Limit Risk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Avoid a mess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Improve Quality of Life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Protect Money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DF9BD5-1DD9-16C2-E135-CE29B61609CA}"/>
              </a:ext>
            </a:extLst>
          </p:cNvPr>
          <p:cNvCxnSpPr>
            <a:cxnSpLocks/>
            <a:stCxn id="46" idx="1"/>
          </p:cNvCxnSpPr>
          <p:nvPr/>
        </p:nvCxnSpPr>
        <p:spPr>
          <a:xfrm flipH="1" flipV="1">
            <a:off x="7519134" y="3129374"/>
            <a:ext cx="1936263" cy="1488980"/>
          </a:xfrm>
          <a:prstGeom prst="straightConnector1">
            <a:avLst/>
          </a:prstGeom>
          <a:ln w="44450">
            <a:solidFill>
              <a:srgbClr val="4E2A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rge 11">
            <a:extLst>
              <a:ext uri="{FF2B5EF4-FFF2-40B4-BE49-F238E27FC236}">
                <a16:creationId xmlns:a16="http://schemas.microsoft.com/office/drawing/2014/main" id="{DEC4AE00-7CF4-CF3F-EE7D-C127ABAE3279}"/>
              </a:ext>
            </a:extLst>
          </p:cNvPr>
          <p:cNvSpPr/>
          <p:nvPr/>
        </p:nvSpPr>
        <p:spPr>
          <a:xfrm rot="10800000">
            <a:off x="7242804" y="2674619"/>
            <a:ext cx="437230" cy="422726"/>
          </a:xfrm>
          <a:prstGeom prst="flowChartMerge">
            <a:avLst/>
          </a:prstGeom>
          <a:solidFill>
            <a:srgbClr val="C00000"/>
          </a:solidFill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1E1A1A-85F1-974E-A2C3-096C418194DC}"/>
              </a:ext>
            </a:extLst>
          </p:cNvPr>
          <p:cNvSpPr txBox="1"/>
          <p:nvPr/>
        </p:nvSpPr>
        <p:spPr>
          <a:xfrm>
            <a:off x="10118035" y="2862470"/>
            <a:ext cx="637419" cy="359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9637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1350D0-68DA-8F59-E701-6A76845F4F62}"/>
              </a:ext>
            </a:extLst>
          </p:cNvPr>
          <p:cNvSpPr txBox="1"/>
          <p:nvPr/>
        </p:nvSpPr>
        <p:spPr>
          <a:xfrm>
            <a:off x="425225" y="1072289"/>
            <a:ext cx="387339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Client has a financial risk profile that changes over time…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financial risk is determined by their financial life cycle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3F17F0B-27CF-C78B-01D6-5F60870A3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4924522"/>
              </p:ext>
            </p:extLst>
          </p:nvPr>
        </p:nvGraphicFramePr>
        <p:xfrm>
          <a:off x="3684494" y="1305371"/>
          <a:ext cx="7207624" cy="5289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Process 8">
            <a:extLst>
              <a:ext uri="{FF2B5EF4-FFF2-40B4-BE49-F238E27FC236}">
                <a16:creationId xmlns:a16="http://schemas.microsoft.com/office/drawing/2014/main" id="{2E22FB9E-533F-CEDE-8BA5-69B83E750E45}"/>
              </a:ext>
            </a:extLst>
          </p:cNvPr>
          <p:cNvSpPr/>
          <p:nvPr/>
        </p:nvSpPr>
        <p:spPr>
          <a:xfrm>
            <a:off x="4590584" y="1079295"/>
            <a:ext cx="3294530" cy="578223"/>
          </a:xfrm>
          <a:prstGeom prst="flowChartProcess">
            <a:avLst/>
          </a:prstGeom>
          <a:solidFill>
            <a:schemeClr val="bg1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OUTLIVE YOUR MONEY </a:t>
            </a:r>
          </a:p>
        </p:txBody>
      </p:sp>
      <p:sp>
        <p:nvSpPr>
          <p:cNvPr id="10" name="Process 9">
            <a:extLst>
              <a:ext uri="{FF2B5EF4-FFF2-40B4-BE49-F238E27FC236}">
                <a16:creationId xmlns:a16="http://schemas.microsoft.com/office/drawing/2014/main" id="{7B6A8DB8-6BFC-8D94-C3A5-5963623BD162}"/>
              </a:ext>
            </a:extLst>
          </p:cNvPr>
          <p:cNvSpPr/>
          <p:nvPr/>
        </p:nvSpPr>
        <p:spPr>
          <a:xfrm>
            <a:off x="8072718" y="1072289"/>
            <a:ext cx="3294530" cy="578223"/>
          </a:xfrm>
          <a:prstGeom prst="flowChartProcess">
            <a:avLst/>
          </a:prstGeom>
          <a:solidFill>
            <a:schemeClr val="bg1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LOSE YOUR INCOME </a:t>
            </a:r>
          </a:p>
        </p:txBody>
      </p:sp>
      <p:sp>
        <p:nvSpPr>
          <p:cNvPr id="11" name="Process 10">
            <a:extLst>
              <a:ext uri="{FF2B5EF4-FFF2-40B4-BE49-F238E27FC236}">
                <a16:creationId xmlns:a16="http://schemas.microsoft.com/office/drawing/2014/main" id="{0671A110-75B2-E5A6-A5CE-2BDEF6C8F3F1}"/>
              </a:ext>
            </a:extLst>
          </p:cNvPr>
          <p:cNvSpPr/>
          <p:nvPr/>
        </p:nvSpPr>
        <p:spPr>
          <a:xfrm>
            <a:off x="8072718" y="5079439"/>
            <a:ext cx="3294530" cy="578223"/>
          </a:xfrm>
          <a:prstGeom prst="flowChartProcess">
            <a:avLst/>
          </a:prstGeom>
          <a:solidFill>
            <a:schemeClr val="bg1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LOSE YOUR SAVINGS</a:t>
            </a:r>
          </a:p>
        </p:txBody>
      </p:sp>
      <p:sp>
        <p:nvSpPr>
          <p:cNvPr id="12" name="Process 11">
            <a:extLst>
              <a:ext uri="{FF2B5EF4-FFF2-40B4-BE49-F238E27FC236}">
                <a16:creationId xmlns:a16="http://schemas.microsoft.com/office/drawing/2014/main" id="{35418BFE-A36A-8189-FC93-1290F4FA23FC}"/>
              </a:ext>
            </a:extLst>
          </p:cNvPr>
          <p:cNvSpPr/>
          <p:nvPr/>
        </p:nvSpPr>
        <p:spPr>
          <a:xfrm>
            <a:off x="4657819" y="5077198"/>
            <a:ext cx="3294530" cy="578223"/>
          </a:xfrm>
          <a:prstGeom prst="flowChartProcess">
            <a:avLst/>
          </a:prstGeom>
          <a:solidFill>
            <a:schemeClr val="bg1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YOUR SAVING GOAL </a:t>
            </a:r>
          </a:p>
        </p:txBody>
      </p:sp>
    </p:spTree>
    <p:extLst>
      <p:ext uri="{BB962C8B-B14F-4D97-AF65-F5344CB8AC3E}">
        <p14:creationId xmlns:p14="http://schemas.microsoft.com/office/powerpoint/2010/main" val="3526570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8314A6-1C99-5E66-88B8-60ED574B521E}"/>
              </a:ext>
            </a:extLst>
          </p:cNvPr>
          <p:cNvSpPr txBox="1"/>
          <p:nvPr/>
        </p:nvSpPr>
        <p:spPr>
          <a:xfrm>
            <a:off x="425880" y="690631"/>
            <a:ext cx="3037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personal risk that can cause financial loss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4D51AFA-C3AD-D8FC-7169-991785E0D2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73144"/>
              </p:ext>
            </p:extLst>
          </p:nvPr>
        </p:nvGraphicFramePr>
        <p:xfrm>
          <a:off x="3463720" y="174582"/>
          <a:ext cx="7621792" cy="5717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228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1350D0-68DA-8F59-E701-6A76845F4F62}"/>
              </a:ext>
            </a:extLst>
          </p:cNvPr>
          <p:cNvSpPr txBox="1"/>
          <p:nvPr/>
        </p:nvSpPr>
        <p:spPr>
          <a:xfrm>
            <a:off x="431627" y="655647"/>
            <a:ext cx="3771900" cy="2329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business has a similar life cycle. </a:t>
            </a:r>
          </a:p>
          <a:p>
            <a:endParaRPr lang="en-US" dirty="0"/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financial risk is determined by the Business’s life cycle.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3F17F0B-27CF-C78B-01D6-5F60870A3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655599"/>
              </p:ext>
            </p:extLst>
          </p:nvPr>
        </p:nvGraphicFramePr>
        <p:xfrm>
          <a:off x="3684494" y="1203771"/>
          <a:ext cx="7207624" cy="5289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Process 8">
            <a:extLst>
              <a:ext uri="{FF2B5EF4-FFF2-40B4-BE49-F238E27FC236}">
                <a16:creationId xmlns:a16="http://schemas.microsoft.com/office/drawing/2014/main" id="{2E22FB9E-533F-CEDE-8BA5-69B83E750E45}"/>
              </a:ext>
            </a:extLst>
          </p:cNvPr>
          <p:cNvSpPr/>
          <p:nvPr/>
        </p:nvSpPr>
        <p:spPr>
          <a:xfrm>
            <a:off x="4590584" y="977695"/>
            <a:ext cx="3294530" cy="578223"/>
          </a:xfrm>
          <a:prstGeom prst="flowChartProcess">
            <a:avLst/>
          </a:prstGeom>
          <a:solidFill>
            <a:schemeClr val="bg1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MORE RISK!</a:t>
            </a:r>
          </a:p>
        </p:txBody>
      </p:sp>
      <p:sp>
        <p:nvSpPr>
          <p:cNvPr id="10" name="Process 9">
            <a:extLst>
              <a:ext uri="{FF2B5EF4-FFF2-40B4-BE49-F238E27FC236}">
                <a16:creationId xmlns:a16="http://schemas.microsoft.com/office/drawing/2014/main" id="{7B6A8DB8-6BFC-8D94-C3A5-5963623BD162}"/>
              </a:ext>
            </a:extLst>
          </p:cNvPr>
          <p:cNvSpPr/>
          <p:nvPr/>
        </p:nvSpPr>
        <p:spPr>
          <a:xfrm>
            <a:off x="8072718" y="977694"/>
            <a:ext cx="3294530" cy="578223"/>
          </a:xfrm>
          <a:prstGeom prst="flowChartProcess">
            <a:avLst/>
          </a:prstGeom>
          <a:solidFill>
            <a:schemeClr val="bg1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LOSE YOUR REVENUE</a:t>
            </a:r>
          </a:p>
        </p:txBody>
      </p:sp>
      <p:sp>
        <p:nvSpPr>
          <p:cNvPr id="11" name="Process 10">
            <a:extLst>
              <a:ext uri="{FF2B5EF4-FFF2-40B4-BE49-F238E27FC236}">
                <a16:creationId xmlns:a16="http://schemas.microsoft.com/office/drawing/2014/main" id="{0671A110-75B2-E5A6-A5CE-2BDEF6C8F3F1}"/>
              </a:ext>
            </a:extLst>
          </p:cNvPr>
          <p:cNvSpPr/>
          <p:nvPr/>
        </p:nvSpPr>
        <p:spPr>
          <a:xfrm>
            <a:off x="8072718" y="4977839"/>
            <a:ext cx="3294530" cy="578223"/>
          </a:xfrm>
          <a:prstGeom prst="flowChartProcess">
            <a:avLst/>
          </a:prstGeom>
          <a:solidFill>
            <a:schemeClr val="bg1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LOSE ASSETS / VALUE </a:t>
            </a:r>
          </a:p>
        </p:txBody>
      </p:sp>
      <p:sp>
        <p:nvSpPr>
          <p:cNvPr id="12" name="Process 11">
            <a:extLst>
              <a:ext uri="{FF2B5EF4-FFF2-40B4-BE49-F238E27FC236}">
                <a16:creationId xmlns:a16="http://schemas.microsoft.com/office/drawing/2014/main" id="{35418BFE-A36A-8189-FC93-1290F4FA23FC}"/>
              </a:ext>
            </a:extLst>
          </p:cNvPr>
          <p:cNvSpPr/>
          <p:nvPr/>
        </p:nvSpPr>
        <p:spPr>
          <a:xfrm>
            <a:off x="4657819" y="4975598"/>
            <a:ext cx="3294530" cy="578223"/>
          </a:xfrm>
          <a:prstGeom prst="flowChartProcess">
            <a:avLst/>
          </a:prstGeom>
          <a:solidFill>
            <a:schemeClr val="bg1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YOUR EXIT GOALS</a:t>
            </a:r>
          </a:p>
        </p:txBody>
      </p:sp>
    </p:spTree>
    <p:extLst>
      <p:ext uri="{BB962C8B-B14F-4D97-AF65-F5344CB8AC3E}">
        <p14:creationId xmlns:p14="http://schemas.microsoft.com/office/powerpoint/2010/main" val="3455378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8314A6-1C99-5E66-88B8-60ED574B521E}"/>
              </a:ext>
            </a:extLst>
          </p:cNvPr>
          <p:cNvSpPr txBox="1"/>
          <p:nvPr/>
        </p:nvSpPr>
        <p:spPr>
          <a:xfrm>
            <a:off x="438349" y="397013"/>
            <a:ext cx="5402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business risk that can cause financial loss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4D51AFA-C3AD-D8FC-7169-991785E0D2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6894046"/>
              </p:ext>
            </p:extLst>
          </p:nvPr>
        </p:nvGraphicFramePr>
        <p:xfrm>
          <a:off x="-783640" y="1470873"/>
          <a:ext cx="7054473" cy="442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7E25214-2B04-0AE0-421A-C6CDF162A0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838" r="18205"/>
          <a:stretch/>
        </p:blipFill>
        <p:spPr>
          <a:xfrm>
            <a:off x="6393142" y="14065"/>
            <a:ext cx="5149572" cy="61414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5D2C61-7299-BFD9-FE76-387F1A3198BD}"/>
              </a:ext>
            </a:extLst>
          </p:cNvPr>
          <p:cNvSpPr txBox="1"/>
          <p:nvPr/>
        </p:nvSpPr>
        <p:spPr>
          <a:xfrm>
            <a:off x="2573517" y="1687399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Obsolescence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53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8314A6-1C99-5E66-88B8-60ED574B521E}"/>
              </a:ext>
            </a:extLst>
          </p:cNvPr>
          <p:cNvSpPr txBox="1"/>
          <p:nvPr/>
        </p:nvSpPr>
        <p:spPr>
          <a:xfrm>
            <a:off x="433108" y="297774"/>
            <a:ext cx="5906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risks for a business with employees that </a:t>
            </a:r>
            <a:b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cause financial loss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4D51AFA-C3AD-D8FC-7169-991785E0D2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4632212"/>
              </p:ext>
            </p:extLst>
          </p:nvPr>
        </p:nvGraphicFramePr>
        <p:xfrm>
          <a:off x="-826892" y="1644072"/>
          <a:ext cx="7052029" cy="4352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3DD47E82-85AA-4FFF-8228-F8D59CAD7E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185" t="2349" r="20971"/>
          <a:stretch/>
        </p:blipFill>
        <p:spPr>
          <a:xfrm>
            <a:off x="6555077" y="0"/>
            <a:ext cx="4987636" cy="61421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6AD7B1-42B9-ECE3-F512-64B111C84EF8}"/>
              </a:ext>
            </a:extLst>
          </p:cNvPr>
          <p:cNvSpPr txBox="1"/>
          <p:nvPr/>
        </p:nvSpPr>
        <p:spPr>
          <a:xfrm>
            <a:off x="1319752" y="5165890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Absenteeism</a:t>
            </a:r>
          </a:p>
        </p:txBody>
      </p:sp>
    </p:spTree>
    <p:extLst>
      <p:ext uri="{BB962C8B-B14F-4D97-AF65-F5344CB8AC3E}">
        <p14:creationId xmlns:p14="http://schemas.microsoft.com/office/powerpoint/2010/main" val="2104315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01259F-771F-7843-66EB-7459BEA05910}"/>
              </a:ext>
            </a:extLst>
          </p:cNvPr>
          <p:cNvSpPr txBox="1"/>
          <p:nvPr/>
        </p:nvSpPr>
        <p:spPr>
          <a:xfrm>
            <a:off x="212165" y="1760264"/>
            <a:ext cx="312031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0287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year we perform a risk analysis for our  clients </a:t>
            </a:r>
          </a:p>
          <a:p>
            <a:pPr marL="194310" indent="-10287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risk profile </a:t>
            </a:r>
          </a:p>
          <a:p>
            <a:pPr marL="194310" indent="-10287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critical areas of financial risk </a:t>
            </a:r>
          </a:p>
          <a:p>
            <a:pPr marL="194310" indent="-10287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Inventory insurance policies </a:t>
            </a:r>
          </a:p>
          <a:p>
            <a:pPr marL="194310" indent="-10287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Allocate insurance policies </a:t>
            </a:r>
          </a:p>
          <a:p>
            <a:pPr marL="194310" indent="-10287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Allocate insurance budget to best cover critical risks </a:t>
            </a:r>
          </a:p>
          <a:p>
            <a:pPr marL="194310" indent="-10287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multiple risks for the </a:t>
            </a:r>
            <a:b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money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E6A8C3-0AEE-994F-D0DD-98542F1B703E}"/>
              </a:ext>
            </a:extLst>
          </p:cNvPr>
          <p:cNvSpPr txBox="1"/>
          <p:nvPr/>
        </p:nvSpPr>
        <p:spPr>
          <a:xfrm>
            <a:off x="348798" y="482443"/>
            <a:ext cx="31156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Risk 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</p:txBody>
      </p:sp>
      <p:pic>
        <p:nvPicPr>
          <p:cNvPr id="5" name="Picture 4" descr="A person using a computer&#10;&#10;Description automatically generated">
            <a:extLst>
              <a:ext uri="{FF2B5EF4-FFF2-40B4-BE49-F238E27FC236}">
                <a16:creationId xmlns:a16="http://schemas.microsoft.com/office/drawing/2014/main" id="{BAE85F8E-6B27-8D45-9D7F-27C8A9FB8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40"/>
          <a:stretch/>
        </p:blipFill>
        <p:spPr>
          <a:xfrm>
            <a:off x="3681351" y="-1"/>
            <a:ext cx="997965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95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setVTI">
  <a:themeElements>
    <a:clrScheme name="Purple">
      <a:dk1>
        <a:srgbClr val="000000"/>
      </a:dk1>
      <a:lt1>
        <a:srgbClr val="FFFFFF"/>
      </a:lt1>
      <a:dk2>
        <a:srgbClr val="331F1D"/>
      </a:dk2>
      <a:lt2>
        <a:srgbClr val="E3E2E8"/>
      </a:lt2>
      <a:accent1>
        <a:srgbClr val="4E2A83"/>
      </a:accent1>
      <a:accent2>
        <a:srgbClr val="5E5E5E"/>
      </a:accent2>
      <a:accent3>
        <a:srgbClr val="E75C29"/>
      </a:accent3>
      <a:accent4>
        <a:srgbClr val="D51734"/>
      </a:accent4>
      <a:accent5>
        <a:srgbClr val="E72995"/>
      </a:accent5>
      <a:accent6>
        <a:srgbClr val="D517D2"/>
      </a:accent6>
      <a:hlink>
        <a:srgbClr val="4E2A83"/>
      </a:hlink>
      <a:folHlink>
        <a:srgbClr val="7F7F7F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319</Words>
  <Application>Microsoft Macintosh PowerPoint</Application>
  <PresentationFormat>Custom</PresentationFormat>
  <Paragraphs>93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Dante</vt:lpstr>
      <vt:lpstr>Wingdings 2</vt:lpstr>
      <vt:lpstr>OffsetVTI</vt:lpstr>
      <vt:lpstr>COMPREHENSIVE  FINANCIAL RISK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Amy Dulara</cp:lastModifiedBy>
  <cp:revision>17</cp:revision>
  <dcterms:created xsi:type="dcterms:W3CDTF">2022-05-21T18:26:16Z</dcterms:created>
  <dcterms:modified xsi:type="dcterms:W3CDTF">2024-04-19T14:42:49Z</dcterms:modified>
</cp:coreProperties>
</file>